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1a608865a448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a0450d2dd8472f"/>
  </p:sldMasterIdLst>
  <p:sldIdLst>
    <p:sldId xmlns:r="http://schemas.openxmlformats.org/officeDocument/2006/relationships" id="256" r:id="Rb7758df43f7d4361"/>
    <p:sldId xmlns:r="http://schemas.openxmlformats.org/officeDocument/2006/relationships" id="257" r:id="R1099aeeaa7214abe"/>
    <p:sldId xmlns:r="http://schemas.openxmlformats.org/officeDocument/2006/relationships" id="258" r:id="Rfe278ba7a87e48df"/>
    <p:sldId xmlns:r="http://schemas.openxmlformats.org/officeDocument/2006/relationships" id="259" r:id="R3fa2f15e7d3c4f2d"/>
    <p:sldId xmlns:r="http://schemas.openxmlformats.org/officeDocument/2006/relationships" id="260" r:id="R6464722ca9de48db"/>
    <p:sldId xmlns:r="http://schemas.openxmlformats.org/officeDocument/2006/relationships" id="261" r:id="R70575525ed3a46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a0450d2dd8472f" /><Relationship Type="http://schemas.openxmlformats.org/officeDocument/2006/relationships/slide" Target="/ppt/slides/slide1.xml" Id="Rb7758df43f7d4361" /><Relationship Type="http://schemas.openxmlformats.org/officeDocument/2006/relationships/slide" Target="/ppt/slides/slide2.xml" Id="R1099aeeaa7214abe" /><Relationship Type="http://schemas.openxmlformats.org/officeDocument/2006/relationships/slide" Target="/ppt/slides/slide3.xml" Id="Rfe278ba7a87e48df" /><Relationship Type="http://schemas.openxmlformats.org/officeDocument/2006/relationships/slide" Target="/ppt/slides/slide4.xml" Id="R3fa2f15e7d3c4f2d" /><Relationship Type="http://schemas.openxmlformats.org/officeDocument/2006/relationships/slide" Target="/ppt/slides/slide5.xml" Id="R6464722ca9de48db" /><Relationship Type="http://schemas.openxmlformats.org/officeDocument/2006/relationships/slide" Target="/ppt/slides/slide6.xml" Id="R70575525ed3a46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49bed1e60340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7ba6fdb5c4bce" /><Relationship Type="http://schemas.openxmlformats.org/officeDocument/2006/relationships/theme" Target="/ppt/slideMasters/theme/theme1.xml" Id="R0a7c7971e4a74f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c7ba6fdb5c4b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0a51f99754b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720d0a23141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3c196ca4943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eb8b80bb840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ec34d215647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3c114ba5144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TRUDE NORDDAL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TRUDE NORDDAL ARKITEKTUR AS ble etablert [år] og holder til i Sjetnemarka.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1 465 725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288 869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241 596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231 329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455 355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Terje Norddal, Lunderhaugen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7081 Sjetnemarka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trude@tnark.no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www.tnark.no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931 628 607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 NORDDAL ARKITEKTUR AS</a:t>
            </a:r>
          </a:p>
        </p:txBody>
      </p:sp>
    </p:spTree>
  </p:cSld>
  <p:clrMapOvr>
    <a:masterClrMapping xmlns:a="http://schemas.openxmlformats.org/drawingml/2006/main"/>
  </p:clrMapOvr>
</p:sld>
</file>