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3394af2fd447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d05a54e2bc4bed"/>
  </p:sldMasterIdLst>
  <p:sldIdLst>
    <p:sldId xmlns:r="http://schemas.openxmlformats.org/officeDocument/2006/relationships" id="256" r:id="R67a173b30f6944fe"/>
    <p:sldId xmlns:r="http://schemas.openxmlformats.org/officeDocument/2006/relationships" id="257" r:id="R17622c13e5044ea0"/>
    <p:sldId xmlns:r="http://schemas.openxmlformats.org/officeDocument/2006/relationships" id="258" r:id="R2ef7f8376b5d44fc"/>
    <p:sldId xmlns:r="http://schemas.openxmlformats.org/officeDocument/2006/relationships" id="259" r:id="R46d9e6d0f73143fc"/>
    <p:sldId xmlns:r="http://schemas.openxmlformats.org/officeDocument/2006/relationships" id="260" r:id="Rafc272930e8542de"/>
    <p:sldId xmlns:r="http://schemas.openxmlformats.org/officeDocument/2006/relationships" id="261" r:id="Rfbf6ce01227649b6"/>
    <p:sldId xmlns:r="http://schemas.openxmlformats.org/officeDocument/2006/relationships" id="262" r:id="R3720283e37254b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d05a54e2bc4bed" /><Relationship Type="http://schemas.openxmlformats.org/officeDocument/2006/relationships/slide" Target="/ppt/slides/slide1.xml" Id="R67a173b30f6944fe" /><Relationship Type="http://schemas.openxmlformats.org/officeDocument/2006/relationships/slide" Target="/ppt/slides/slide2.xml" Id="R17622c13e5044ea0" /><Relationship Type="http://schemas.openxmlformats.org/officeDocument/2006/relationships/slide" Target="/ppt/slides/slide3.xml" Id="R2ef7f8376b5d44fc" /><Relationship Type="http://schemas.openxmlformats.org/officeDocument/2006/relationships/slide" Target="/ppt/slides/slide4.xml" Id="R46d9e6d0f73143fc" /><Relationship Type="http://schemas.openxmlformats.org/officeDocument/2006/relationships/slide" Target="/ppt/slides/slide5.xml" Id="Rafc272930e8542de" /><Relationship Type="http://schemas.openxmlformats.org/officeDocument/2006/relationships/slide" Target="/ppt/slides/slide6.xml" Id="Rfbf6ce01227649b6" /><Relationship Type="http://schemas.openxmlformats.org/officeDocument/2006/relationships/slide" Target="/ppt/slides/slide7.xml" Id="R3720283e37254b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11a597c27745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0f6c899d14449" /><Relationship Type="http://schemas.openxmlformats.org/officeDocument/2006/relationships/theme" Target="/ppt/slideMasters/theme/theme1.xml" Id="R62132922cc3b48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b0f6c899d144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0eb9bfc0c40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7abd098e746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48c1cd50a41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e44f6f38b4d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e31f15e5449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1a278e94c49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e9f8fcf294f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SHANTI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SHANTI HOLDING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47 891 641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217 964 136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219 026 694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MONSEN RØKKE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Oksenøyveien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931 546 708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