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ad7977907db4cf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e3a3c68d21f4e2f"/>
  </p:sldMasterIdLst>
  <p:sldIdLst>
    <p:sldId xmlns:r="http://schemas.openxmlformats.org/officeDocument/2006/relationships" id="256" r:id="R00a1603b37fb42a3"/>
    <p:sldId xmlns:r="http://schemas.openxmlformats.org/officeDocument/2006/relationships" id="257" r:id="R782f906e220f4e8a"/>
    <p:sldId xmlns:r="http://schemas.openxmlformats.org/officeDocument/2006/relationships" id="258" r:id="R4b5041d9a95a43ad"/>
    <p:sldId xmlns:r="http://schemas.openxmlformats.org/officeDocument/2006/relationships" id="259" r:id="R17c780d301624dc7"/>
    <p:sldId xmlns:r="http://schemas.openxmlformats.org/officeDocument/2006/relationships" id="260" r:id="Ra809da04d3bf47f0"/>
    <p:sldId xmlns:r="http://schemas.openxmlformats.org/officeDocument/2006/relationships" id="261" r:id="R4a22fe2f73d7489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e3a3c68d21f4e2f" /><Relationship Type="http://schemas.openxmlformats.org/officeDocument/2006/relationships/slide" Target="/ppt/slides/slide1.xml" Id="R00a1603b37fb42a3" /><Relationship Type="http://schemas.openxmlformats.org/officeDocument/2006/relationships/slide" Target="/ppt/slides/slide2.xml" Id="R782f906e220f4e8a" /><Relationship Type="http://schemas.openxmlformats.org/officeDocument/2006/relationships/slide" Target="/ppt/slides/slide3.xml" Id="R4b5041d9a95a43ad" /><Relationship Type="http://schemas.openxmlformats.org/officeDocument/2006/relationships/slide" Target="/ppt/slides/slide4.xml" Id="R17c780d301624dc7" /><Relationship Type="http://schemas.openxmlformats.org/officeDocument/2006/relationships/slide" Target="/ppt/slides/slide5.xml" Id="Ra809da04d3bf47f0" /><Relationship Type="http://schemas.openxmlformats.org/officeDocument/2006/relationships/slide" Target="/ppt/slides/slide6.xml" Id="R4a22fe2f73d7489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6bb28b3414d4fc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12665952954434" /><Relationship Type="http://schemas.openxmlformats.org/officeDocument/2006/relationships/theme" Target="/ppt/slideMasters/theme/theme1.xml" Id="R515dfb7898874fc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d1266595295443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d0ffe85332461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78fdc0d6b2456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f03576f267466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d4af6adaae462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e01a0060644df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2f6500748942b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SHANTI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SHANTI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SHANTI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SHANTI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SHANTI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SHANTI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Oksenøyveien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1366 Lysaker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931 546 708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SHANTI HOLDING AS</a:t>
            </a:r>
          </a:p>
        </p:txBody>
      </p:sp>
    </p:spTree>
  </p:cSld>
  <p:clrMapOvr>
    <a:masterClrMapping xmlns:a="http://schemas.openxmlformats.org/drawingml/2006/main"/>
  </p:clrMapOvr>
</p:sld>
</file>