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d14fdfd85542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5a902b3e94120"/>
  </p:sldMasterIdLst>
  <p:sldIdLst>
    <p:sldId xmlns:r="http://schemas.openxmlformats.org/officeDocument/2006/relationships" id="256" r:id="R14358cca42aa4ea1"/>
    <p:sldId xmlns:r="http://schemas.openxmlformats.org/officeDocument/2006/relationships" id="257" r:id="Reb3d36ea1b8b4124"/>
    <p:sldId xmlns:r="http://schemas.openxmlformats.org/officeDocument/2006/relationships" id="258" r:id="R11a9ad7910ee47a4"/>
    <p:sldId xmlns:r="http://schemas.openxmlformats.org/officeDocument/2006/relationships" id="259" r:id="R948721f0c91d4bf9"/>
    <p:sldId xmlns:r="http://schemas.openxmlformats.org/officeDocument/2006/relationships" id="260" r:id="R1c69651df0534fec"/>
    <p:sldId xmlns:r="http://schemas.openxmlformats.org/officeDocument/2006/relationships" id="261" r:id="R09ce9f1983be4267"/>
    <p:sldId xmlns:r="http://schemas.openxmlformats.org/officeDocument/2006/relationships" id="262" r:id="Ra014a3e1d4f6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5a902b3e94120" /><Relationship Type="http://schemas.openxmlformats.org/officeDocument/2006/relationships/slide" Target="/ppt/slides/slide1.xml" Id="R14358cca42aa4ea1" /><Relationship Type="http://schemas.openxmlformats.org/officeDocument/2006/relationships/slide" Target="/ppt/slides/slide2.xml" Id="Reb3d36ea1b8b4124" /><Relationship Type="http://schemas.openxmlformats.org/officeDocument/2006/relationships/slide" Target="/ppt/slides/slide3.xml" Id="R11a9ad7910ee47a4" /><Relationship Type="http://schemas.openxmlformats.org/officeDocument/2006/relationships/slide" Target="/ppt/slides/slide4.xml" Id="R948721f0c91d4bf9" /><Relationship Type="http://schemas.openxmlformats.org/officeDocument/2006/relationships/slide" Target="/ppt/slides/slide5.xml" Id="R1c69651df0534fec" /><Relationship Type="http://schemas.openxmlformats.org/officeDocument/2006/relationships/slide" Target="/ppt/slides/slide6.xml" Id="R09ce9f1983be4267" /><Relationship Type="http://schemas.openxmlformats.org/officeDocument/2006/relationships/slide" Target="/ppt/slides/slide7.xml" Id="Ra014a3e1d4f6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222314c53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7068719d4d79" /><Relationship Type="http://schemas.openxmlformats.org/officeDocument/2006/relationships/theme" Target="/ppt/slideMasters/theme/theme1.xml" Id="R4e8c1ad8e74f4e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c7068719d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e244ffebe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d8888af09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9cd32467c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80af75fab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206b285fe41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be8f63635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9be62488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