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44dfca563142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ff0f4daebf45ae"/>
  </p:sldMasterIdLst>
  <p:sldIdLst>
    <p:sldId xmlns:r="http://schemas.openxmlformats.org/officeDocument/2006/relationships" id="256" r:id="Re5240e3df8994409"/>
    <p:sldId xmlns:r="http://schemas.openxmlformats.org/officeDocument/2006/relationships" id="257" r:id="R48779bc7eda34301"/>
    <p:sldId xmlns:r="http://schemas.openxmlformats.org/officeDocument/2006/relationships" id="258" r:id="Rb25be4fe45c94df5"/>
    <p:sldId xmlns:r="http://schemas.openxmlformats.org/officeDocument/2006/relationships" id="259" r:id="R37147052bfc34c22"/>
    <p:sldId xmlns:r="http://schemas.openxmlformats.org/officeDocument/2006/relationships" id="260" r:id="Re14aef7933204bef"/>
    <p:sldId xmlns:r="http://schemas.openxmlformats.org/officeDocument/2006/relationships" id="261" r:id="Rbf62909a6dff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f0f4daebf45ae" /><Relationship Type="http://schemas.openxmlformats.org/officeDocument/2006/relationships/slide" Target="/ppt/slides/slide1.xml" Id="Re5240e3df8994409" /><Relationship Type="http://schemas.openxmlformats.org/officeDocument/2006/relationships/slide" Target="/ppt/slides/slide2.xml" Id="R48779bc7eda34301" /><Relationship Type="http://schemas.openxmlformats.org/officeDocument/2006/relationships/slide" Target="/ppt/slides/slide3.xml" Id="Rb25be4fe45c94df5" /><Relationship Type="http://schemas.openxmlformats.org/officeDocument/2006/relationships/slide" Target="/ppt/slides/slide4.xml" Id="R37147052bfc34c22" /><Relationship Type="http://schemas.openxmlformats.org/officeDocument/2006/relationships/slide" Target="/ppt/slides/slide5.xml" Id="Re14aef7933204bef" /><Relationship Type="http://schemas.openxmlformats.org/officeDocument/2006/relationships/slide" Target="/ppt/slides/slide6.xml" Id="Rbf62909a6dff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9fa7d5d8c42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572b92f3e4c3a" /><Relationship Type="http://schemas.openxmlformats.org/officeDocument/2006/relationships/theme" Target="/ppt/slideMasters/theme/theme1.xml" Id="R761ace8769b842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8572b92f3e4c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6e4c8f2cc44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1fc4a30984f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5fe953a1a4e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4720ca11448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c6e1dc98744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a07d07a1048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