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e3dd908ddf45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f4913a060349e8"/>
  </p:sldMasterIdLst>
  <p:sldIdLst>
    <p:sldId xmlns:r="http://schemas.openxmlformats.org/officeDocument/2006/relationships" id="256" r:id="R8b00c2000e3643c0"/>
    <p:sldId xmlns:r="http://schemas.openxmlformats.org/officeDocument/2006/relationships" id="257" r:id="R80477c53954e48ca"/>
    <p:sldId xmlns:r="http://schemas.openxmlformats.org/officeDocument/2006/relationships" id="258" r:id="R4535868c877f49f0"/>
    <p:sldId xmlns:r="http://schemas.openxmlformats.org/officeDocument/2006/relationships" id="259" r:id="R90d0aca421a44e54"/>
    <p:sldId xmlns:r="http://schemas.openxmlformats.org/officeDocument/2006/relationships" id="260" r:id="R55fee59630024deb"/>
    <p:sldId xmlns:r="http://schemas.openxmlformats.org/officeDocument/2006/relationships" id="261" r:id="R0e165f1b49124161"/>
    <p:sldId xmlns:r="http://schemas.openxmlformats.org/officeDocument/2006/relationships" id="262" r:id="R7bb33a0c21f243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f4913a060349e8" /><Relationship Type="http://schemas.openxmlformats.org/officeDocument/2006/relationships/slide" Target="/ppt/slides/slide1.xml" Id="R8b00c2000e3643c0" /><Relationship Type="http://schemas.openxmlformats.org/officeDocument/2006/relationships/slide" Target="/ppt/slides/slide2.xml" Id="R80477c53954e48ca" /><Relationship Type="http://schemas.openxmlformats.org/officeDocument/2006/relationships/slide" Target="/ppt/slides/slide3.xml" Id="R4535868c877f49f0" /><Relationship Type="http://schemas.openxmlformats.org/officeDocument/2006/relationships/slide" Target="/ppt/slides/slide4.xml" Id="R90d0aca421a44e54" /><Relationship Type="http://schemas.openxmlformats.org/officeDocument/2006/relationships/slide" Target="/ppt/slides/slide5.xml" Id="R55fee59630024deb" /><Relationship Type="http://schemas.openxmlformats.org/officeDocument/2006/relationships/slide" Target="/ppt/slides/slide6.xml" Id="R0e165f1b49124161" /><Relationship Type="http://schemas.openxmlformats.org/officeDocument/2006/relationships/slide" Target="/ppt/slides/slide7.xml" Id="R7bb33a0c21f243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7847e78c7540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701aad5a6450f" /><Relationship Type="http://schemas.openxmlformats.org/officeDocument/2006/relationships/theme" Target="/ppt/slideMasters/theme/theme1.xml" Id="Rb9a59f5b1eeb4a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7701aad5a645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8351a94fe4f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af156bb334a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734fdffbd47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449e825e34e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37793dd1347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b58e78d2c4d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938ddff89043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NORVIC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NORVIC HOLDING AS ble etablert [år] og holder til i Fetsund.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1 584 505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3 535 178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3 535 179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BJØRNARSON 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Konglelia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1900 Fetsund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931 407 430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NORVIC HOLDING AS</a:t>
            </a:r>
          </a:p>
        </p:txBody>
      </p:sp>
    </p:spTree>
  </p:cSld>
  <p:clrMapOvr>
    <a:masterClrMapping xmlns:a="http://schemas.openxmlformats.org/drawingml/2006/main"/>
  </p:clrMapOvr>
</p:sld>
</file>