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e0c72fae04b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8ddb1b2d34baf"/>
  </p:sldMasterIdLst>
  <p:sldIdLst>
    <p:sldId xmlns:r="http://schemas.openxmlformats.org/officeDocument/2006/relationships" id="256" r:id="Rb3df788dad234309"/>
    <p:sldId xmlns:r="http://schemas.openxmlformats.org/officeDocument/2006/relationships" id="257" r:id="R0bf0a41e1bc44231"/>
    <p:sldId xmlns:r="http://schemas.openxmlformats.org/officeDocument/2006/relationships" id="258" r:id="Rc61a76e088a54c7e"/>
    <p:sldId xmlns:r="http://schemas.openxmlformats.org/officeDocument/2006/relationships" id="259" r:id="R063c5fa8bbc7460b"/>
    <p:sldId xmlns:r="http://schemas.openxmlformats.org/officeDocument/2006/relationships" id="260" r:id="Rf3808b3c5f4f4a6e"/>
    <p:sldId xmlns:r="http://schemas.openxmlformats.org/officeDocument/2006/relationships" id="261" r:id="R0cdb39b10d0241f9"/>
    <p:sldId xmlns:r="http://schemas.openxmlformats.org/officeDocument/2006/relationships" id="262" r:id="R8466b695b11645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8ddb1b2d34baf" /><Relationship Type="http://schemas.openxmlformats.org/officeDocument/2006/relationships/slide" Target="/ppt/slides/slide1.xml" Id="Rb3df788dad234309" /><Relationship Type="http://schemas.openxmlformats.org/officeDocument/2006/relationships/slide" Target="/ppt/slides/slide2.xml" Id="R0bf0a41e1bc44231" /><Relationship Type="http://schemas.openxmlformats.org/officeDocument/2006/relationships/slide" Target="/ppt/slides/slide3.xml" Id="Rc61a76e088a54c7e" /><Relationship Type="http://schemas.openxmlformats.org/officeDocument/2006/relationships/slide" Target="/ppt/slides/slide4.xml" Id="R063c5fa8bbc7460b" /><Relationship Type="http://schemas.openxmlformats.org/officeDocument/2006/relationships/slide" Target="/ppt/slides/slide5.xml" Id="Rf3808b3c5f4f4a6e" /><Relationship Type="http://schemas.openxmlformats.org/officeDocument/2006/relationships/slide" Target="/ppt/slides/slide6.xml" Id="R0cdb39b10d0241f9" /><Relationship Type="http://schemas.openxmlformats.org/officeDocument/2006/relationships/slide" Target="/ppt/slides/slide7.xml" Id="R8466b695b11645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ec34acc23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f18a19b4948ce" /><Relationship Type="http://schemas.openxmlformats.org/officeDocument/2006/relationships/theme" Target="/ppt/slideMasters/theme/theme1.xml" Id="Re9e639728421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f18a19b4948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cf6a120cc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a9362a6b4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11129c2ab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8237f88f142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02776da6a4e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2051287b0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af6acd3764f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TOMO INVEST AS ble etablert [år] og holder til i Tørberget.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MOENGEN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Moengen, Gamle Trysilvegen 502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2429 Tørberget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931 264 621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