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8f241c172e45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3eea6a45e94675"/>
  </p:sldMasterIdLst>
  <p:sldIdLst>
    <p:sldId xmlns:r="http://schemas.openxmlformats.org/officeDocument/2006/relationships" id="256" r:id="Rcda0699aab31423c"/>
    <p:sldId xmlns:r="http://schemas.openxmlformats.org/officeDocument/2006/relationships" id="257" r:id="R5be8a729f36c489a"/>
    <p:sldId xmlns:r="http://schemas.openxmlformats.org/officeDocument/2006/relationships" id="258" r:id="R9325016dc1eb4370"/>
    <p:sldId xmlns:r="http://schemas.openxmlformats.org/officeDocument/2006/relationships" id="259" r:id="R4dbd03e790784c48"/>
    <p:sldId xmlns:r="http://schemas.openxmlformats.org/officeDocument/2006/relationships" id="260" r:id="R30be282288eb4d6e"/>
    <p:sldId xmlns:r="http://schemas.openxmlformats.org/officeDocument/2006/relationships" id="261" r:id="R6e2ff91e9d7c43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3eea6a45e94675" /><Relationship Type="http://schemas.openxmlformats.org/officeDocument/2006/relationships/slide" Target="/ppt/slides/slide1.xml" Id="Rcda0699aab31423c" /><Relationship Type="http://schemas.openxmlformats.org/officeDocument/2006/relationships/slide" Target="/ppt/slides/slide2.xml" Id="R5be8a729f36c489a" /><Relationship Type="http://schemas.openxmlformats.org/officeDocument/2006/relationships/slide" Target="/ppt/slides/slide3.xml" Id="R9325016dc1eb4370" /><Relationship Type="http://schemas.openxmlformats.org/officeDocument/2006/relationships/slide" Target="/ppt/slides/slide4.xml" Id="R4dbd03e790784c48" /><Relationship Type="http://schemas.openxmlformats.org/officeDocument/2006/relationships/slide" Target="/ppt/slides/slide5.xml" Id="R30be282288eb4d6e" /><Relationship Type="http://schemas.openxmlformats.org/officeDocument/2006/relationships/slide" Target="/ppt/slides/slide6.xml" Id="R6e2ff91e9d7c43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33e534845d44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abc526d66f4823" /><Relationship Type="http://schemas.openxmlformats.org/officeDocument/2006/relationships/theme" Target="/ppt/slideMasters/theme/theme1.xml" Id="Rbcb2693e027a44f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4abc526d66f48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d9f315032743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9491d0f75c41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b50e2dc9614e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a174b624e843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596fe04d364d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c1f9a811b941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ØWM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ØWM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ØWM HOLDING AS ble etablert [år] og holder til i Rånåsfoss.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ØWM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ØWM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ØWM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WÅLBERG MANGEN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ØWM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Grønnbekkvegen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1927 Rånåsfoss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931 248 421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ØWM HOLDING AS</a:t>
            </a:r>
          </a:p>
        </p:txBody>
      </p:sp>
    </p:spTree>
  </p:cSld>
  <p:clrMapOvr>
    <a:masterClrMapping xmlns:a="http://schemas.openxmlformats.org/drawingml/2006/main"/>
  </p:clrMapOvr>
</p:sld>
</file>