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0d25201b204f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b30c1aab54a45"/>
  </p:sldMasterIdLst>
  <p:sldIdLst>
    <p:sldId xmlns:r="http://schemas.openxmlformats.org/officeDocument/2006/relationships" id="256" r:id="R45d8ef142acf4e22"/>
    <p:sldId xmlns:r="http://schemas.openxmlformats.org/officeDocument/2006/relationships" id="257" r:id="Rf8272ccc01ac4521"/>
    <p:sldId xmlns:r="http://schemas.openxmlformats.org/officeDocument/2006/relationships" id="258" r:id="Rff092e6021b24a27"/>
    <p:sldId xmlns:r="http://schemas.openxmlformats.org/officeDocument/2006/relationships" id="259" r:id="R54115cfc3c6c46ff"/>
    <p:sldId xmlns:r="http://schemas.openxmlformats.org/officeDocument/2006/relationships" id="260" r:id="R8683a1d98c4e44ea"/>
    <p:sldId xmlns:r="http://schemas.openxmlformats.org/officeDocument/2006/relationships" id="261" r:id="Rf523da56b2bc44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b30c1aab54a45" /><Relationship Type="http://schemas.openxmlformats.org/officeDocument/2006/relationships/slide" Target="/ppt/slides/slide1.xml" Id="R45d8ef142acf4e22" /><Relationship Type="http://schemas.openxmlformats.org/officeDocument/2006/relationships/slide" Target="/ppt/slides/slide2.xml" Id="Rf8272ccc01ac4521" /><Relationship Type="http://schemas.openxmlformats.org/officeDocument/2006/relationships/slide" Target="/ppt/slides/slide3.xml" Id="Rff092e6021b24a27" /><Relationship Type="http://schemas.openxmlformats.org/officeDocument/2006/relationships/slide" Target="/ppt/slides/slide4.xml" Id="R54115cfc3c6c46ff" /><Relationship Type="http://schemas.openxmlformats.org/officeDocument/2006/relationships/slide" Target="/ppt/slides/slide5.xml" Id="R8683a1d98c4e44ea" /><Relationship Type="http://schemas.openxmlformats.org/officeDocument/2006/relationships/slide" Target="/ppt/slides/slide6.xml" Id="Rf523da56b2bc44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59a5a3ad84e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dc7f3c2f64dcb" /><Relationship Type="http://schemas.openxmlformats.org/officeDocument/2006/relationships/theme" Target="/ppt/slideMasters/theme/theme1.xml" Id="R23124a9a078340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dc7f3c2f64d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d47c1af2c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9c942758a4e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1c2aabdde40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de33eab7144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47c10a9a849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9028c0a7242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FJELDE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FJELDE TEKNIKK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647 293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503 948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1 320 902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Falkbergets vei 11D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8517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931 069 373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FJELDE TEKNIKK AS</a:t>
            </a:r>
          </a:p>
        </p:txBody>
      </p:sp>
    </p:spTree>
  </p:cSld>
  <p:clrMapOvr>
    <a:masterClrMapping xmlns:a="http://schemas.openxmlformats.org/drawingml/2006/main"/>
  </p:clrMapOvr>
</p:sld>
</file>