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9a338baa5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11b06e73ed49f8"/>
  </p:sldMasterIdLst>
  <p:sldIdLst>
    <p:sldId xmlns:r="http://schemas.openxmlformats.org/officeDocument/2006/relationships" id="256" r:id="Rdd4fb0c20bfe43d5"/>
    <p:sldId xmlns:r="http://schemas.openxmlformats.org/officeDocument/2006/relationships" id="257" r:id="R881c0c62eeb741c2"/>
    <p:sldId xmlns:r="http://schemas.openxmlformats.org/officeDocument/2006/relationships" id="258" r:id="Re72f4850c8df4ac5"/>
    <p:sldId xmlns:r="http://schemas.openxmlformats.org/officeDocument/2006/relationships" id="259" r:id="R6675b2fdb570439e"/>
    <p:sldId xmlns:r="http://schemas.openxmlformats.org/officeDocument/2006/relationships" id="260" r:id="Rc66b964542dd4e6a"/>
    <p:sldId xmlns:r="http://schemas.openxmlformats.org/officeDocument/2006/relationships" id="261" r:id="R0c7ea486ab7744f2"/>
    <p:sldId xmlns:r="http://schemas.openxmlformats.org/officeDocument/2006/relationships" id="262" r:id="Ra5b6f4e6ceb1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1b06e73ed49f8" /><Relationship Type="http://schemas.openxmlformats.org/officeDocument/2006/relationships/slide" Target="/ppt/slides/slide1.xml" Id="Rdd4fb0c20bfe43d5" /><Relationship Type="http://schemas.openxmlformats.org/officeDocument/2006/relationships/slide" Target="/ppt/slides/slide2.xml" Id="R881c0c62eeb741c2" /><Relationship Type="http://schemas.openxmlformats.org/officeDocument/2006/relationships/slide" Target="/ppt/slides/slide3.xml" Id="Re72f4850c8df4ac5" /><Relationship Type="http://schemas.openxmlformats.org/officeDocument/2006/relationships/slide" Target="/ppt/slides/slide4.xml" Id="R6675b2fdb570439e" /><Relationship Type="http://schemas.openxmlformats.org/officeDocument/2006/relationships/slide" Target="/ppt/slides/slide5.xml" Id="Rc66b964542dd4e6a" /><Relationship Type="http://schemas.openxmlformats.org/officeDocument/2006/relationships/slide" Target="/ppt/slides/slide6.xml" Id="R0c7ea486ab7744f2" /><Relationship Type="http://schemas.openxmlformats.org/officeDocument/2006/relationships/slide" Target="/ppt/slides/slide7.xml" Id="Ra5b6f4e6ceb1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f46da0395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cfa6bdac54936" /><Relationship Type="http://schemas.openxmlformats.org/officeDocument/2006/relationships/theme" Target="/ppt/slideMasters/theme/theme1.xml" Id="R13149d94e8944a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cfa6bdac5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20616548a4a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814021fe9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832525bc84c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bdf4c9897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e11265ac245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57585682047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dd2bd3ac6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