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00b7ffcff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f07cfe7d64999"/>
  </p:sldMasterIdLst>
  <p:sldIdLst>
    <p:sldId xmlns:r="http://schemas.openxmlformats.org/officeDocument/2006/relationships" id="256" r:id="R7c22fba8c9a54aa9"/>
    <p:sldId xmlns:r="http://schemas.openxmlformats.org/officeDocument/2006/relationships" id="257" r:id="R5ecde902c7584d71"/>
    <p:sldId xmlns:r="http://schemas.openxmlformats.org/officeDocument/2006/relationships" id="258" r:id="R9c6f69c294b64891"/>
    <p:sldId xmlns:r="http://schemas.openxmlformats.org/officeDocument/2006/relationships" id="259" r:id="R23f9810f5cdf416a"/>
    <p:sldId xmlns:r="http://schemas.openxmlformats.org/officeDocument/2006/relationships" id="260" r:id="Ra2893ec9971046e1"/>
    <p:sldId xmlns:r="http://schemas.openxmlformats.org/officeDocument/2006/relationships" id="261" r:id="R36faab873429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f07cfe7d64999" /><Relationship Type="http://schemas.openxmlformats.org/officeDocument/2006/relationships/slide" Target="/ppt/slides/slide1.xml" Id="R7c22fba8c9a54aa9" /><Relationship Type="http://schemas.openxmlformats.org/officeDocument/2006/relationships/slide" Target="/ppt/slides/slide2.xml" Id="R5ecde902c7584d71" /><Relationship Type="http://schemas.openxmlformats.org/officeDocument/2006/relationships/slide" Target="/ppt/slides/slide3.xml" Id="R9c6f69c294b64891" /><Relationship Type="http://schemas.openxmlformats.org/officeDocument/2006/relationships/slide" Target="/ppt/slides/slide4.xml" Id="R23f9810f5cdf416a" /><Relationship Type="http://schemas.openxmlformats.org/officeDocument/2006/relationships/slide" Target="/ppt/slides/slide5.xml" Id="Ra2893ec9971046e1" /><Relationship Type="http://schemas.openxmlformats.org/officeDocument/2006/relationships/slide" Target="/ppt/slides/slide6.xml" Id="R36faab873429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c006d475e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1b0daf644558" /><Relationship Type="http://schemas.openxmlformats.org/officeDocument/2006/relationships/theme" Target="/ppt/slideMasters/theme/theme1.xml" Id="R338cc88e3a9a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91b0daf6445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0ddea875c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067ef71fb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a6a909cf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25576b42d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210670469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e0dbaabc42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