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6368ac0933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9cc4f1eeb9470f"/>
  </p:sldMasterIdLst>
  <p:sldIdLst>
    <p:sldId xmlns:r="http://schemas.openxmlformats.org/officeDocument/2006/relationships" id="256" r:id="Re2b532b8c5fe4a79"/>
    <p:sldId xmlns:r="http://schemas.openxmlformats.org/officeDocument/2006/relationships" id="257" r:id="Rf701d941407d422a"/>
    <p:sldId xmlns:r="http://schemas.openxmlformats.org/officeDocument/2006/relationships" id="258" r:id="Rf72ef33eb87f4c36"/>
    <p:sldId xmlns:r="http://schemas.openxmlformats.org/officeDocument/2006/relationships" id="259" r:id="R0cf26e4646544c75"/>
    <p:sldId xmlns:r="http://schemas.openxmlformats.org/officeDocument/2006/relationships" id="260" r:id="R27864f5e76114f0d"/>
    <p:sldId xmlns:r="http://schemas.openxmlformats.org/officeDocument/2006/relationships" id="261" r:id="Rf9b98c34ed8343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cc4f1eeb9470f" /><Relationship Type="http://schemas.openxmlformats.org/officeDocument/2006/relationships/slide" Target="/ppt/slides/slide1.xml" Id="Re2b532b8c5fe4a79" /><Relationship Type="http://schemas.openxmlformats.org/officeDocument/2006/relationships/slide" Target="/ppt/slides/slide2.xml" Id="Rf701d941407d422a" /><Relationship Type="http://schemas.openxmlformats.org/officeDocument/2006/relationships/slide" Target="/ppt/slides/slide3.xml" Id="Rf72ef33eb87f4c36" /><Relationship Type="http://schemas.openxmlformats.org/officeDocument/2006/relationships/slide" Target="/ppt/slides/slide4.xml" Id="R0cf26e4646544c75" /><Relationship Type="http://schemas.openxmlformats.org/officeDocument/2006/relationships/slide" Target="/ppt/slides/slide5.xml" Id="R27864f5e76114f0d" /><Relationship Type="http://schemas.openxmlformats.org/officeDocument/2006/relationships/slide" Target="/ppt/slides/slide6.xml" Id="Rf9b98c34ed8343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60e1dcac94b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e4a08212a4a80" /><Relationship Type="http://schemas.openxmlformats.org/officeDocument/2006/relationships/theme" Target="/ppt/slideMasters/theme/theme1.xml" Id="R9f1ba9f2ecea48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7e4a08212a4a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44b14d0fa4a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43358d8a74e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f01a8c62e48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60462b1a04a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e932bb7ac4f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a7f444f764a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RØRSERVICE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16 591 473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8 689 639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931 007 017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