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9696ec5e4045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d15591743b463b"/>
  </p:sldMasterIdLst>
  <p:sldIdLst>
    <p:sldId xmlns:r="http://schemas.openxmlformats.org/officeDocument/2006/relationships" id="256" r:id="R53e8ad49f00f4dd6"/>
    <p:sldId xmlns:r="http://schemas.openxmlformats.org/officeDocument/2006/relationships" id="257" r:id="Re819a71ce66e4aaf"/>
    <p:sldId xmlns:r="http://schemas.openxmlformats.org/officeDocument/2006/relationships" id="258" r:id="Ra1faca5719684522"/>
    <p:sldId xmlns:r="http://schemas.openxmlformats.org/officeDocument/2006/relationships" id="259" r:id="Re871c3d7592048cc"/>
    <p:sldId xmlns:r="http://schemas.openxmlformats.org/officeDocument/2006/relationships" id="260" r:id="R11961458492144c6"/>
    <p:sldId xmlns:r="http://schemas.openxmlformats.org/officeDocument/2006/relationships" id="261" r:id="Re9cd3262e8b2410f"/>
    <p:sldId xmlns:r="http://schemas.openxmlformats.org/officeDocument/2006/relationships" id="262" r:id="R8cd2352928924c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d15591743b463b" /><Relationship Type="http://schemas.openxmlformats.org/officeDocument/2006/relationships/slide" Target="/ppt/slides/slide1.xml" Id="R53e8ad49f00f4dd6" /><Relationship Type="http://schemas.openxmlformats.org/officeDocument/2006/relationships/slide" Target="/ppt/slides/slide2.xml" Id="Re819a71ce66e4aaf" /><Relationship Type="http://schemas.openxmlformats.org/officeDocument/2006/relationships/slide" Target="/ppt/slides/slide3.xml" Id="Ra1faca5719684522" /><Relationship Type="http://schemas.openxmlformats.org/officeDocument/2006/relationships/slide" Target="/ppt/slides/slide4.xml" Id="Re871c3d7592048cc" /><Relationship Type="http://schemas.openxmlformats.org/officeDocument/2006/relationships/slide" Target="/ppt/slides/slide5.xml" Id="R11961458492144c6" /><Relationship Type="http://schemas.openxmlformats.org/officeDocument/2006/relationships/slide" Target="/ppt/slides/slide6.xml" Id="Re9cd3262e8b2410f" /><Relationship Type="http://schemas.openxmlformats.org/officeDocument/2006/relationships/slide" Target="/ppt/slides/slide7.xml" Id="R8cd2352928924c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275c1a08bf4e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3b5aeca25419c" /><Relationship Type="http://schemas.openxmlformats.org/officeDocument/2006/relationships/theme" Target="/ppt/slideMasters/theme/theme1.xml" Id="R6f0dfd013d5f4a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b3b5aeca2541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be224a25148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0cf54e22348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98f8d51af47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60bf995894d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18c55491c45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f2f198c884f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0cb3e2faa4f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 P HØYER &amp; 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P HØYER &amp; 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−124 740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21 133 247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21 570 099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 NILS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Uglevegen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3742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94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930 998 087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