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3499bf1f0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5d4026eb914810"/>
  </p:sldMasterIdLst>
  <p:sldIdLst>
    <p:sldId xmlns:r="http://schemas.openxmlformats.org/officeDocument/2006/relationships" id="256" r:id="R0dca3879088f470e"/>
    <p:sldId xmlns:r="http://schemas.openxmlformats.org/officeDocument/2006/relationships" id="257" r:id="R1790e36c88674fb2"/>
    <p:sldId xmlns:r="http://schemas.openxmlformats.org/officeDocument/2006/relationships" id="258" r:id="R6d058a96eb3b4d20"/>
    <p:sldId xmlns:r="http://schemas.openxmlformats.org/officeDocument/2006/relationships" id="259" r:id="R1acaedd589d040d3"/>
    <p:sldId xmlns:r="http://schemas.openxmlformats.org/officeDocument/2006/relationships" id="260" r:id="R1f22b4f8dcec4b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d4026eb914810" /><Relationship Type="http://schemas.openxmlformats.org/officeDocument/2006/relationships/slide" Target="/ppt/slides/slide1.xml" Id="R0dca3879088f470e" /><Relationship Type="http://schemas.openxmlformats.org/officeDocument/2006/relationships/slide" Target="/ppt/slides/slide2.xml" Id="R1790e36c88674fb2" /><Relationship Type="http://schemas.openxmlformats.org/officeDocument/2006/relationships/slide" Target="/ppt/slides/slide3.xml" Id="R6d058a96eb3b4d20" /><Relationship Type="http://schemas.openxmlformats.org/officeDocument/2006/relationships/slide" Target="/ppt/slides/slide4.xml" Id="R1acaedd589d040d3" /><Relationship Type="http://schemas.openxmlformats.org/officeDocument/2006/relationships/slide" Target="/ppt/slides/slide5.xml" Id="R1f22b4f8dcec4b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ce1ef3d8c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4dfa1b14448e6" /><Relationship Type="http://schemas.openxmlformats.org/officeDocument/2006/relationships/theme" Target="/ppt/slideMasters/theme/theme1.xml" Id="Rc784ac02aa494e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4dfa1b14448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d2de01d03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9ec60079741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7e019d4414e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0d2b0350840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058d6f3834b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VIKSUND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VIKSUND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930 984 213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