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f9350ac58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3b453572954873"/>
  </p:sldMasterIdLst>
  <p:sldIdLst>
    <p:sldId xmlns:r="http://schemas.openxmlformats.org/officeDocument/2006/relationships" id="256" r:id="R1b15823c06194f1d"/>
    <p:sldId xmlns:r="http://schemas.openxmlformats.org/officeDocument/2006/relationships" id="257" r:id="R109da244dfd1409c"/>
    <p:sldId xmlns:r="http://schemas.openxmlformats.org/officeDocument/2006/relationships" id="258" r:id="Rd777672345d44100"/>
    <p:sldId xmlns:r="http://schemas.openxmlformats.org/officeDocument/2006/relationships" id="259" r:id="R5ece2881a7f042af"/>
    <p:sldId xmlns:r="http://schemas.openxmlformats.org/officeDocument/2006/relationships" id="260" r:id="Rdf229e524ec3415e"/>
    <p:sldId xmlns:r="http://schemas.openxmlformats.org/officeDocument/2006/relationships" id="261" r:id="Rd2f6f89dbf904414"/>
    <p:sldId xmlns:r="http://schemas.openxmlformats.org/officeDocument/2006/relationships" id="262" r:id="R7aeeac59a325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b453572954873" /><Relationship Type="http://schemas.openxmlformats.org/officeDocument/2006/relationships/slide" Target="/ppt/slides/slide1.xml" Id="R1b15823c06194f1d" /><Relationship Type="http://schemas.openxmlformats.org/officeDocument/2006/relationships/slide" Target="/ppt/slides/slide2.xml" Id="R109da244dfd1409c" /><Relationship Type="http://schemas.openxmlformats.org/officeDocument/2006/relationships/slide" Target="/ppt/slides/slide3.xml" Id="Rd777672345d44100" /><Relationship Type="http://schemas.openxmlformats.org/officeDocument/2006/relationships/slide" Target="/ppt/slides/slide4.xml" Id="R5ece2881a7f042af" /><Relationship Type="http://schemas.openxmlformats.org/officeDocument/2006/relationships/slide" Target="/ppt/slides/slide5.xml" Id="Rdf229e524ec3415e" /><Relationship Type="http://schemas.openxmlformats.org/officeDocument/2006/relationships/slide" Target="/ppt/slides/slide6.xml" Id="Rd2f6f89dbf904414" /><Relationship Type="http://schemas.openxmlformats.org/officeDocument/2006/relationships/slide" Target="/ppt/slides/slide7.xml" Id="R7aeeac59a325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8416e85be45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c138ee654498a" /><Relationship Type="http://schemas.openxmlformats.org/officeDocument/2006/relationships/theme" Target="/ppt/slideMasters/theme/theme1.xml" Id="R637a12fe7978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c138ee654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1fb19e8b8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e1ac938af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02318965d4b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411f1e0a243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481d87f6e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49d55d03248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73953b26840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