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c293be4cd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3beae3d954d4e"/>
  </p:sldMasterIdLst>
  <p:sldIdLst>
    <p:sldId xmlns:r="http://schemas.openxmlformats.org/officeDocument/2006/relationships" id="256" r:id="Rf742affc8d0b403a"/>
    <p:sldId xmlns:r="http://schemas.openxmlformats.org/officeDocument/2006/relationships" id="257" r:id="Rb4bec8071fb94c08"/>
    <p:sldId xmlns:r="http://schemas.openxmlformats.org/officeDocument/2006/relationships" id="258" r:id="R65d368d2b0274521"/>
    <p:sldId xmlns:r="http://schemas.openxmlformats.org/officeDocument/2006/relationships" id="259" r:id="R50f6aeb5fb7b4aec"/>
    <p:sldId xmlns:r="http://schemas.openxmlformats.org/officeDocument/2006/relationships" id="260" r:id="R7abb2580be53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3beae3d954d4e" /><Relationship Type="http://schemas.openxmlformats.org/officeDocument/2006/relationships/slide" Target="/ppt/slides/slide1.xml" Id="Rf742affc8d0b403a" /><Relationship Type="http://schemas.openxmlformats.org/officeDocument/2006/relationships/slide" Target="/ppt/slides/slide2.xml" Id="Rb4bec8071fb94c08" /><Relationship Type="http://schemas.openxmlformats.org/officeDocument/2006/relationships/slide" Target="/ppt/slides/slide3.xml" Id="R65d368d2b0274521" /><Relationship Type="http://schemas.openxmlformats.org/officeDocument/2006/relationships/slide" Target="/ppt/slides/slide4.xml" Id="R50f6aeb5fb7b4aec" /><Relationship Type="http://schemas.openxmlformats.org/officeDocument/2006/relationships/slide" Target="/ppt/slides/slide5.xml" Id="R7abb2580be53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c5e63aa67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329de6fa47a1" /><Relationship Type="http://schemas.openxmlformats.org/officeDocument/2006/relationships/theme" Target="/ppt/slideMasters/theme/theme1.xml" Id="R87083a77125d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2329de6fa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b4bc61fd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8c5f969c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ba86cb3a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13bb80e5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1a29fbb6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