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7cbf7d9cbf4b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e1a2c4b95e4e1c"/>
  </p:sldMasterIdLst>
  <p:sldIdLst>
    <p:sldId xmlns:r="http://schemas.openxmlformats.org/officeDocument/2006/relationships" id="256" r:id="R156e4294be744258"/>
    <p:sldId xmlns:r="http://schemas.openxmlformats.org/officeDocument/2006/relationships" id="257" r:id="R30c7487e421e4863"/>
    <p:sldId xmlns:r="http://schemas.openxmlformats.org/officeDocument/2006/relationships" id="258" r:id="R8b66806d24a54568"/>
    <p:sldId xmlns:r="http://schemas.openxmlformats.org/officeDocument/2006/relationships" id="259" r:id="R9a1b806cc6824133"/>
    <p:sldId xmlns:r="http://schemas.openxmlformats.org/officeDocument/2006/relationships" id="260" r:id="R5898a481470e4253"/>
    <p:sldId xmlns:r="http://schemas.openxmlformats.org/officeDocument/2006/relationships" id="261" r:id="Re22b26bb5a7f46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e1a2c4b95e4e1c" /><Relationship Type="http://schemas.openxmlformats.org/officeDocument/2006/relationships/slide" Target="/ppt/slides/slide1.xml" Id="R156e4294be744258" /><Relationship Type="http://schemas.openxmlformats.org/officeDocument/2006/relationships/slide" Target="/ppt/slides/slide2.xml" Id="R30c7487e421e4863" /><Relationship Type="http://schemas.openxmlformats.org/officeDocument/2006/relationships/slide" Target="/ppt/slides/slide3.xml" Id="R8b66806d24a54568" /><Relationship Type="http://schemas.openxmlformats.org/officeDocument/2006/relationships/slide" Target="/ppt/slides/slide4.xml" Id="R9a1b806cc6824133" /><Relationship Type="http://schemas.openxmlformats.org/officeDocument/2006/relationships/slide" Target="/ppt/slides/slide5.xml" Id="R5898a481470e4253" /><Relationship Type="http://schemas.openxmlformats.org/officeDocument/2006/relationships/slide" Target="/ppt/slides/slide6.xml" Id="Re22b26bb5a7f46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6d787a014b4a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65c29958d4185" /><Relationship Type="http://schemas.openxmlformats.org/officeDocument/2006/relationships/theme" Target="/ppt/slideMasters/theme/theme1.xml" Id="Rb44b66cd5e3440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065c29958d41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f226a55a74f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c868124f748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1996d537044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a9a5a711e43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cf30addac4b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1a6a0961b49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LK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LK RØR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1 544 432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452 606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Skogveien 138B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930 846 929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 RØR AS</a:t>
            </a:r>
          </a:p>
        </p:txBody>
      </p:sp>
    </p:spTree>
  </p:cSld>
  <p:clrMapOvr>
    <a:masterClrMapping xmlns:a="http://schemas.openxmlformats.org/drawingml/2006/main"/>
  </p:clrMapOvr>
</p:sld>
</file>