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04e053ecf9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08456de344d52"/>
  </p:sldMasterIdLst>
  <p:sldIdLst>
    <p:sldId xmlns:r="http://schemas.openxmlformats.org/officeDocument/2006/relationships" id="256" r:id="Rcb27054a73314c54"/>
    <p:sldId xmlns:r="http://schemas.openxmlformats.org/officeDocument/2006/relationships" id="257" r:id="R32320ed8ca284703"/>
    <p:sldId xmlns:r="http://schemas.openxmlformats.org/officeDocument/2006/relationships" id="258" r:id="Rd6c60e857d394549"/>
    <p:sldId xmlns:r="http://schemas.openxmlformats.org/officeDocument/2006/relationships" id="259" r:id="R41910c661f124723"/>
    <p:sldId xmlns:r="http://schemas.openxmlformats.org/officeDocument/2006/relationships" id="260" r:id="Ra78ba988656f42a3"/>
    <p:sldId xmlns:r="http://schemas.openxmlformats.org/officeDocument/2006/relationships" id="261" r:id="R610f9449e328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08456de344d52" /><Relationship Type="http://schemas.openxmlformats.org/officeDocument/2006/relationships/slide" Target="/ppt/slides/slide1.xml" Id="Rcb27054a73314c54" /><Relationship Type="http://schemas.openxmlformats.org/officeDocument/2006/relationships/slide" Target="/ppt/slides/slide2.xml" Id="R32320ed8ca284703" /><Relationship Type="http://schemas.openxmlformats.org/officeDocument/2006/relationships/slide" Target="/ppt/slides/slide3.xml" Id="Rd6c60e857d394549" /><Relationship Type="http://schemas.openxmlformats.org/officeDocument/2006/relationships/slide" Target="/ppt/slides/slide4.xml" Id="R41910c661f124723" /><Relationship Type="http://schemas.openxmlformats.org/officeDocument/2006/relationships/slide" Target="/ppt/slides/slide5.xml" Id="Ra78ba988656f42a3" /><Relationship Type="http://schemas.openxmlformats.org/officeDocument/2006/relationships/slide" Target="/ppt/slides/slide6.xml" Id="R610f9449e328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8f2b4aee7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e366886dc490c" /><Relationship Type="http://schemas.openxmlformats.org/officeDocument/2006/relationships/theme" Target="/ppt/slideMasters/theme/theme1.xml" Id="R61695457e370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e366886dc49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5c641317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8dcc71d8b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f89fdef2d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cc7671833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29ddb3028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d6e0f9ef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