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6e7eb68d719430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c92e580db7d4235"/>
  </p:sldMasterIdLst>
  <p:sldIdLst>
    <p:sldId xmlns:r="http://schemas.openxmlformats.org/officeDocument/2006/relationships" id="256" r:id="Rcc889cb00f404d3a"/>
    <p:sldId xmlns:r="http://schemas.openxmlformats.org/officeDocument/2006/relationships" id="257" r:id="R6ede1a6bd5a34213"/>
    <p:sldId xmlns:r="http://schemas.openxmlformats.org/officeDocument/2006/relationships" id="258" r:id="Rb673a3362eab4fc0"/>
    <p:sldId xmlns:r="http://schemas.openxmlformats.org/officeDocument/2006/relationships" id="259" r:id="R68b77ffee8aa473b"/>
    <p:sldId xmlns:r="http://schemas.openxmlformats.org/officeDocument/2006/relationships" id="260" r:id="R89a0b5a595d84bce"/>
    <p:sldId xmlns:r="http://schemas.openxmlformats.org/officeDocument/2006/relationships" id="261" r:id="Ra48fb16d8d2641f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c92e580db7d4235" /><Relationship Type="http://schemas.openxmlformats.org/officeDocument/2006/relationships/slide" Target="/ppt/slides/slide1.xml" Id="Rcc889cb00f404d3a" /><Relationship Type="http://schemas.openxmlformats.org/officeDocument/2006/relationships/slide" Target="/ppt/slides/slide2.xml" Id="R6ede1a6bd5a34213" /><Relationship Type="http://schemas.openxmlformats.org/officeDocument/2006/relationships/slide" Target="/ppt/slides/slide3.xml" Id="Rb673a3362eab4fc0" /><Relationship Type="http://schemas.openxmlformats.org/officeDocument/2006/relationships/slide" Target="/ppt/slides/slide4.xml" Id="R68b77ffee8aa473b" /><Relationship Type="http://schemas.openxmlformats.org/officeDocument/2006/relationships/slide" Target="/ppt/slides/slide5.xml" Id="R89a0b5a595d84bce" /><Relationship Type="http://schemas.openxmlformats.org/officeDocument/2006/relationships/slide" Target="/ppt/slides/slide6.xml" Id="Ra48fb16d8d2641f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b9a6b34a8b7483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45907fb1fe4534" /><Relationship Type="http://schemas.openxmlformats.org/officeDocument/2006/relationships/theme" Target="/ppt/slideMasters/theme/theme1.xml" Id="Ra6c73343d6584d5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045907fb1fe453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a9f053cf144a7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da944ac7534d2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72789776d14e9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9ba115c03c4a6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c992cfe9de4a0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052ccaa0d0428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BYGGMESTER EIVIND STORDALEN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EIVIND STORDALEN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BYGGMESTER EIVIND STORDALEN AS ble etablert [år] og holder til i Flekkerøy.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EIVIND STORDALEN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EIVIND STORDALEN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EIVIND STORDALEN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2 417 105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105 639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84 337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61 268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213 013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EIVIND STORDALEN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Eivind Stordalen, Skylleviga 54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4625 Flekkerøy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930 793 728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EIVIND STORDALEN AS</a:t>
            </a:r>
          </a:p>
        </p:txBody>
      </p:sp>
    </p:spTree>
  </p:cSld>
  <p:clrMapOvr>
    <a:masterClrMapping xmlns:a="http://schemas.openxmlformats.org/drawingml/2006/main"/>
  </p:clrMapOvr>
</p:sld>
</file>