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b8da550fa541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30d75c26774ad8"/>
  </p:sldMasterIdLst>
  <p:sldIdLst>
    <p:sldId xmlns:r="http://schemas.openxmlformats.org/officeDocument/2006/relationships" id="256" r:id="Rba929ce836814a6f"/>
    <p:sldId xmlns:r="http://schemas.openxmlformats.org/officeDocument/2006/relationships" id="257" r:id="Rcf689ec999a64edc"/>
    <p:sldId xmlns:r="http://schemas.openxmlformats.org/officeDocument/2006/relationships" id="258" r:id="Rd7c7bcd6b55448cc"/>
    <p:sldId xmlns:r="http://schemas.openxmlformats.org/officeDocument/2006/relationships" id="259" r:id="R99bf986b35ef4102"/>
    <p:sldId xmlns:r="http://schemas.openxmlformats.org/officeDocument/2006/relationships" id="260" r:id="R159ef4c4a6e746d7"/>
    <p:sldId xmlns:r="http://schemas.openxmlformats.org/officeDocument/2006/relationships" id="261" r:id="R4710aa0d251841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0d75c26774ad8" /><Relationship Type="http://schemas.openxmlformats.org/officeDocument/2006/relationships/slide" Target="/ppt/slides/slide1.xml" Id="Rba929ce836814a6f" /><Relationship Type="http://schemas.openxmlformats.org/officeDocument/2006/relationships/slide" Target="/ppt/slides/slide2.xml" Id="Rcf689ec999a64edc" /><Relationship Type="http://schemas.openxmlformats.org/officeDocument/2006/relationships/slide" Target="/ppt/slides/slide3.xml" Id="Rd7c7bcd6b55448cc" /><Relationship Type="http://schemas.openxmlformats.org/officeDocument/2006/relationships/slide" Target="/ppt/slides/slide4.xml" Id="R99bf986b35ef4102" /><Relationship Type="http://schemas.openxmlformats.org/officeDocument/2006/relationships/slide" Target="/ppt/slides/slide5.xml" Id="R159ef4c4a6e746d7" /><Relationship Type="http://schemas.openxmlformats.org/officeDocument/2006/relationships/slide" Target="/ppt/slides/slide6.xml" Id="R4710aa0d251841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5185cf75341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37231da424dac" /><Relationship Type="http://schemas.openxmlformats.org/officeDocument/2006/relationships/theme" Target="/ppt/slideMasters/theme/theme1.xml" Id="R1ac93aff480e4f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b37231da424d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d3f61a10c45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093e9293d4e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091b1e1704c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9b64501bc47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2ed43d1134d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f25851cae4d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RINOR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14 949 423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3 307 251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2 581 248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807 593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5 892 540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Tom Leirvik, Granveien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930 774 170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RINOR AS</a:t>
            </a:r>
          </a:p>
        </p:txBody>
      </p:sp>
    </p:spTree>
  </p:cSld>
  <p:clrMapOvr>
    <a:masterClrMapping xmlns:a="http://schemas.openxmlformats.org/drawingml/2006/main"/>
  </p:clrMapOvr>
</p:sld>
</file>