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274a835799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f6ca31c2a244c5"/>
  </p:sldMasterIdLst>
  <p:sldIdLst>
    <p:sldId xmlns:r="http://schemas.openxmlformats.org/officeDocument/2006/relationships" id="256" r:id="R37a54e0258ca4394"/>
    <p:sldId xmlns:r="http://schemas.openxmlformats.org/officeDocument/2006/relationships" id="257" r:id="Rc9eda3280f994083"/>
    <p:sldId xmlns:r="http://schemas.openxmlformats.org/officeDocument/2006/relationships" id="258" r:id="Rb41321e3c95f49c3"/>
    <p:sldId xmlns:r="http://schemas.openxmlformats.org/officeDocument/2006/relationships" id="259" r:id="Ra8380ecf8d724893"/>
    <p:sldId xmlns:r="http://schemas.openxmlformats.org/officeDocument/2006/relationships" id="260" r:id="R6dffee1f25214e89"/>
    <p:sldId xmlns:r="http://schemas.openxmlformats.org/officeDocument/2006/relationships" id="261" r:id="Rc41d55d1247d47f7"/>
    <p:sldId xmlns:r="http://schemas.openxmlformats.org/officeDocument/2006/relationships" id="262" r:id="R553dfd6361464f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6ca31c2a244c5" /><Relationship Type="http://schemas.openxmlformats.org/officeDocument/2006/relationships/slide" Target="/ppt/slides/slide1.xml" Id="R37a54e0258ca4394" /><Relationship Type="http://schemas.openxmlformats.org/officeDocument/2006/relationships/slide" Target="/ppt/slides/slide2.xml" Id="Rc9eda3280f994083" /><Relationship Type="http://schemas.openxmlformats.org/officeDocument/2006/relationships/slide" Target="/ppt/slides/slide3.xml" Id="Rb41321e3c95f49c3" /><Relationship Type="http://schemas.openxmlformats.org/officeDocument/2006/relationships/slide" Target="/ppt/slides/slide4.xml" Id="Ra8380ecf8d724893" /><Relationship Type="http://schemas.openxmlformats.org/officeDocument/2006/relationships/slide" Target="/ppt/slides/slide5.xml" Id="R6dffee1f25214e89" /><Relationship Type="http://schemas.openxmlformats.org/officeDocument/2006/relationships/slide" Target="/ppt/slides/slide6.xml" Id="Rc41d55d1247d47f7" /><Relationship Type="http://schemas.openxmlformats.org/officeDocument/2006/relationships/slide" Target="/ppt/slides/slide7.xml" Id="R553dfd6361464f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cd15a954b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b2dd526764777" /><Relationship Type="http://schemas.openxmlformats.org/officeDocument/2006/relationships/theme" Target="/ppt/slideMasters/theme/theme1.xml" Id="Redf6372d07da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b2dd5267647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041b08c0a4b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cbdc03eaf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1bf3b365542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d34c55fd248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8522c86824a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e68f8a5ec49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19fa14cdb4a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ANLEGGSMASKIN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ANLEGGSMASKIN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3 081 960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547 887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16 931 011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18 577 433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TORSTEIN  –  74,9 %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TORSTEIN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Forselvveien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8519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95 03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firmapost@anleggsmaskin.no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www.anleggsmaskin.no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930 771 090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ANLEGGSMASKIN AS</a:t>
            </a:r>
          </a:p>
        </p:txBody>
      </p:sp>
    </p:spTree>
  </p:cSld>
  <p:clrMapOvr>
    <a:masterClrMapping xmlns:a="http://schemas.openxmlformats.org/drawingml/2006/main"/>
  </p:clrMapOvr>
</p:sld>
</file>