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87688c3fbd4f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521ec1b5d842f6"/>
  </p:sldMasterIdLst>
  <p:sldIdLst>
    <p:sldId xmlns:r="http://schemas.openxmlformats.org/officeDocument/2006/relationships" id="256" r:id="R3eeb15d457a14d9d"/>
    <p:sldId xmlns:r="http://schemas.openxmlformats.org/officeDocument/2006/relationships" id="257" r:id="Rbd5984bd6d384d15"/>
    <p:sldId xmlns:r="http://schemas.openxmlformats.org/officeDocument/2006/relationships" id="258" r:id="Rf2405caf6eb0452a"/>
    <p:sldId xmlns:r="http://schemas.openxmlformats.org/officeDocument/2006/relationships" id="259" r:id="R5bca938e8aec4d90"/>
    <p:sldId xmlns:r="http://schemas.openxmlformats.org/officeDocument/2006/relationships" id="260" r:id="R27c8944c8a22400e"/>
    <p:sldId xmlns:r="http://schemas.openxmlformats.org/officeDocument/2006/relationships" id="261" r:id="R53a545efdd6d47fd"/>
    <p:sldId xmlns:r="http://schemas.openxmlformats.org/officeDocument/2006/relationships" id="262" r:id="R78ee4d331ad749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521ec1b5d842f6" /><Relationship Type="http://schemas.openxmlformats.org/officeDocument/2006/relationships/slide" Target="/ppt/slides/slide1.xml" Id="R3eeb15d457a14d9d" /><Relationship Type="http://schemas.openxmlformats.org/officeDocument/2006/relationships/slide" Target="/ppt/slides/slide2.xml" Id="Rbd5984bd6d384d15" /><Relationship Type="http://schemas.openxmlformats.org/officeDocument/2006/relationships/slide" Target="/ppt/slides/slide3.xml" Id="Rf2405caf6eb0452a" /><Relationship Type="http://schemas.openxmlformats.org/officeDocument/2006/relationships/slide" Target="/ppt/slides/slide4.xml" Id="R5bca938e8aec4d90" /><Relationship Type="http://schemas.openxmlformats.org/officeDocument/2006/relationships/slide" Target="/ppt/slides/slide5.xml" Id="R27c8944c8a22400e" /><Relationship Type="http://schemas.openxmlformats.org/officeDocument/2006/relationships/slide" Target="/ppt/slides/slide6.xml" Id="R53a545efdd6d47fd" /><Relationship Type="http://schemas.openxmlformats.org/officeDocument/2006/relationships/slide" Target="/ppt/slides/slide7.xml" Id="R78ee4d331ad749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17548557434b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7f42c947c46d0" /><Relationship Type="http://schemas.openxmlformats.org/officeDocument/2006/relationships/theme" Target="/ppt/slideMasters/theme/theme1.xml" Id="R71a415b151d440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a7f42c947c46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2539eb3734e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68921603d41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d998442e24f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79d084a914e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ef86d7be94e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553e7f88341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a5bafcfe843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57 404 695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57 573 071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WESSEL-AAS ELISE N 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Taiga Fund Management AS, 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930 767 166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INTEREST AS</a:t>
            </a:r>
          </a:p>
        </p:txBody>
      </p:sp>
    </p:spTree>
  </p:cSld>
  <p:clrMapOvr>
    <a:masterClrMapping xmlns:a="http://schemas.openxmlformats.org/drawingml/2006/main"/>
  </p:clrMapOvr>
</p:sld>
</file>