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3f6d6de1a9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892fb7a9f40b1"/>
  </p:sldMasterIdLst>
  <p:sldIdLst>
    <p:sldId xmlns:r="http://schemas.openxmlformats.org/officeDocument/2006/relationships" id="256" r:id="R10c03f833b9e4ec2"/>
    <p:sldId xmlns:r="http://schemas.openxmlformats.org/officeDocument/2006/relationships" id="257" r:id="R2ff67d239baa4b15"/>
    <p:sldId xmlns:r="http://schemas.openxmlformats.org/officeDocument/2006/relationships" id="258" r:id="Ref59dc413b3b4440"/>
    <p:sldId xmlns:r="http://schemas.openxmlformats.org/officeDocument/2006/relationships" id="259" r:id="R5574ad2c1e7741b9"/>
    <p:sldId xmlns:r="http://schemas.openxmlformats.org/officeDocument/2006/relationships" id="260" r:id="R3a3e2d76c7d24b5f"/>
    <p:sldId xmlns:r="http://schemas.openxmlformats.org/officeDocument/2006/relationships" id="261" r:id="Rbaaab64bcd1e4728"/>
    <p:sldId xmlns:r="http://schemas.openxmlformats.org/officeDocument/2006/relationships" id="262" r:id="R9ede3b77a034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892fb7a9f40b1" /><Relationship Type="http://schemas.openxmlformats.org/officeDocument/2006/relationships/slide" Target="/ppt/slides/slide1.xml" Id="R10c03f833b9e4ec2" /><Relationship Type="http://schemas.openxmlformats.org/officeDocument/2006/relationships/slide" Target="/ppt/slides/slide2.xml" Id="R2ff67d239baa4b15" /><Relationship Type="http://schemas.openxmlformats.org/officeDocument/2006/relationships/slide" Target="/ppt/slides/slide3.xml" Id="Ref59dc413b3b4440" /><Relationship Type="http://schemas.openxmlformats.org/officeDocument/2006/relationships/slide" Target="/ppt/slides/slide4.xml" Id="R5574ad2c1e7741b9" /><Relationship Type="http://schemas.openxmlformats.org/officeDocument/2006/relationships/slide" Target="/ppt/slides/slide5.xml" Id="R3a3e2d76c7d24b5f" /><Relationship Type="http://schemas.openxmlformats.org/officeDocument/2006/relationships/slide" Target="/ppt/slides/slide6.xml" Id="Rbaaab64bcd1e4728" /><Relationship Type="http://schemas.openxmlformats.org/officeDocument/2006/relationships/slide" Target="/ppt/slides/slide7.xml" Id="R9ede3b77a034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954c068d2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a4f9627974297" /><Relationship Type="http://schemas.openxmlformats.org/officeDocument/2006/relationships/theme" Target="/ppt/slideMasters/theme/theme1.xml" Id="R74f4c79480344c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a4f962797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b9ed98944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97c5696bb47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590fd2d1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d536a02e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9580118c14e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c90b02f34f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4e1c453c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OG TORMOD WIKE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OG TORMOD WIKE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90 577 311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−2 225 118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7 115 547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NCB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BRUSERUD NILS CHRISTOFFER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3172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