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51c372bbec48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3aa7297e5b4ff6"/>
  </p:sldMasterIdLst>
  <p:sldIdLst>
    <p:sldId xmlns:r="http://schemas.openxmlformats.org/officeDocument/2006/relationships" id="256" r:id="R69e17de3091b4639"/>
    <p:sldId xmlns:r="http://schemas.openxmlformats.org/officeDocument/2006/relationships" id="257" r:id="R35a19b6f424d494e"/>
    <p:sldId xmlns:r="http://schemas.openxmlformats.org/officeDocument/2006/relationships" id="258" r:id="R67770e024fc84ca2"/>
    <p:sldId xmlns:r="http://schemas.openxmlformats.org/officeDocument/2006/relationships" id="259" r:id="R498dd0ba3ac349b0"/>
    <p:sldId xmlns:r="http://schemas.openxmlformats.org/officeDocument/2006/relationships" id="260" r:id="R7855cff1fa6b42e3"/>
    <p:sldId xmlns:r="http://schemas.openxmlformats.org/officeDocument/2006/relationships" id="261" r:id="R6322c45cfc714d4a"/>
    <p:sldId xmlns:r="http://schemas.openxmlformats.org/officeDocument/2006/relationships" id="262" r:id="R5048f2d62d8040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3aa7297e5b4ff6" /><Relationship Type="http://schemas.openxmlformats.org/officeDocument/2006/relationships/slide" Target="/ppt/slides/slide1.xml" Id="R69e17de3091b4639" /><Relationship Type="http://schemas.openxmlformats.org/officeDocument/2006/relationships/slide" Target="/ppt/slides/slide2.xml" Id="R35a19b6f424d494e" /><Relationship Type="http://schemas.openxmlformats.org/officeDocument/2006/relationships/slide" Target="/ppt/slides/slide3.xml" Id="R67770e024fc84ca2" /><Relationship Type="http://schemas.openxmlformats.org/officeDocument/2006/relationships/slide" Target="/ppt/slides/slide4.xml" Id="R498dd0ba3ac349b0" /><Relationship Type="http://schemas.openxmlformats.org/officeDocument/2006/relationships/slide" Target="/ppt/slides/slide5.xml" Id="R7855cff1fa6b42e3" /><Relationship Type="http://schemas.openxmlformats.org/officeDocument/2006/relationships/slide" Target="/ppt/slides/slide6.xml" Id="R6322c45cfc714d4a" /><Relationship Type="http://schemas.openxmlformats.org/officeDocument/2006/relationships/slide" Target="/ppt/slides/slide7.xml" Id="R5048f2d62d8040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08747af46947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00d337f2b4ff1" /><Relationship Type="http://schemas.openxmlformats.org/officeDocument/2006/relationships/theme" Target="/ppt/slideMasters/theme/theme1.xml" Id="R060ba8c046e144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e00d337f2b4f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4072def984e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42ee86bef4d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e57cab14840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35b3ca66d48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c748c84be43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a7f01f8ee48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65a018d3c46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JTW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JTW INVEST AS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233 858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44 218 152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44 228 286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WENBERG JØRGEN TRONES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JTW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Leivsetveien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8211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930 701 637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JTW INVEST AS</a:t>
            </a:r>
          </a:p>
        </p:txBody>
      </p:sp>
    </p:spTree>
  </p:cSld>
  <p:clrMapOvr>
    <a:masterClrMapping xmlns:a="http://schemas.openxmlformats.org/drawingml/2006/main"/>
  </p:clrMapOvr>
</p:sld>
</file>