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3e494d38b74c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cd290afc9a4580"/>
  </p:sldMasterIdLst>
  <p:sldIdLst>
    <p:sldId xmlns:r="http://schemas.openxmlformats.org/officeDocument/2006/relationships" id="256" r:id="R6de54ee4e36e499e"/>
    <p:sldId xmlns:r="http://schemas.openxmlformats.org/officeDocument/2006/relationships" id="257" r:id="Re875edc22d1f4b68"/>
    <p:sldId xmlns:r="http://schemas.openxmlformats.org/officeDocument/2006/relationships" id="258" r:id="R87237240cc054fc5"/>
    <p:sldId xmlns:r="http://schemas.openxmlformats.org/officeDocument/2006/relationships" id="259" r:id="Rfc982befd3e744a5"/>
    <p:sldId xmlns:r="http://schemas.openxmlformats.org/officeDocument/2006/relationships" id="260" r:id="R5b37d382384141dd"/>
    <p:sldId xmlns:r="http://schemas.openxmlformats.org/officeDocument/2006/relationships" id="261" r:id="Rc1af879ff4264b1e"/>
    <p:sldId xmlns:r="http://schemas.openxmlformats.org/officeDocument/2006/relationships" id="262" r:id="R94eeddd46be14c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d290afc9a4580" /><Relationship Type="http://schemas.openxmlformats.org/officeDocument/2006/relationships/slide" Target="/ppt/slides/slide1.xml" Id="R6de54ee4e36e499e" /><Relationship Type="http://schemas.openxmlformats.org/officeDocument/2006/relationships/slide" Target="/ppt/slides/slide2.xml" Id="Re875edc22d1f4b68" /><Relationship Type="http://schemas.openxmlformats.org/officeDocument/2006/relationships/slide" Target="/ppt/slides/slide3.xml" Id="R87237240cc054fc5" /><Relationship Type="http://schemas.openxmlformats.org/officeDocument/2006/relationships/slide" Target="/ppt/slides/slide4.xml" Id="Rfc982befd3e744a5" /><Relationship Type="http://schemas.openxmlformats.org/officeDocument/2006/relationships/slide" Target="/ppt/slides/slide5.xml" Id="R5b37d382384141dd" /><Relationship Type="http://schemas.openxmlformats.org/officeDocument/2006/relationships/slide" Target="/ppt/slides/slide6.xml" Id="Rc1af879ff4264b1e" /><Relationship Type="http://schemas.openxmlformats.org/officeDocument/2006/relationships/slide" Target="/ppt/slides/slide7.xml" Id="R94eeddd46be14c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5a3dc2da449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e363cc12f4b95" /><Relationship Type="http://schemas.openxmlformats.org/officeDocument/2006/relationships/theme" Target="/ppt/slideMasters/theme/theme1.xml" Id="Rd4cce58001184f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be363cc12f4b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e7967da384e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58037d61e4e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b41c076694a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5d662821149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ff758f60c42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04c0a4efd41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2393724f949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JEASKE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JEASKE INVEST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1 129 914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EIRIK ASKE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Eirik Aske, Askevegen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930 698 776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JEASKE INVEST AS</a:t>
            </a:r>
          </a:p>
        </p:txBody>
      </p:sp>
    </p:spTree>
  </p:cSld>
  <p:clrMapOvr>
    <a:masterClrMapping xmlns:a="http://schemas.openxmlformats.org/drawingml/2006/main"/>
  </p:clrMapOvr>
</p:sld>
</file>