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40ec3480b345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0cfae9d0d4166"/>
  </p:sldMasterIdLst>
  <p:sldIdLst>
    <p:sldId xmlns:r="http://schemas.openxmlformats.org/officeDocument/2006/relationships" id="256" r:id="R627d0517fe084692"/>
    <p:sldId xmlns:r="http://schemas.openxmlformats.org/officeDocument/2006/relationships" id="257" r:id="Re4729b3c8b66417a"/>
    <p:sldId xmlns:r="http://schemas.openxmlformats.org/officeDocument/2006/relationships" id="258" r:id="R24c549d164074a21"/>
    <p:sldId xmlns:r="http://schemas.openxmlformats.org/officeDocument/2006/relationships" id="259" r:id="Rd5bc367f8dee46a5"/>
    <p:sldId xmlns:r="http://schemas.openxmlformats.org/officeDocument/2006/relationships" id="260" r:id="Ra4edf8f81b9447b9"/>
    <p:sldId xmlns:r="http://schemas.openxmlformats.org/officeDocument/2006/relationships" id="261" r:id="Rbcdf50dfcede4a37"/>
    <p:sldId xmlns:r="http://schemas.openxmlformats.org/officeDocument/2006/relationships" id="262" r:id="R1ed05451620b48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0cfae9d0d4166" /><Relationship Type="http://schemas.openxmlformats.org/officeDocument/2006/relationships/slide" Target="/ppt/slides/slide1.xml" Id="R627d0517fe084692" /><Relationship Type="http://schemas.openxmlformats.org/officeDocument/2006/relationships/slide" Target="/ppt/slides/slide2.xml" Id="Re4729b3c8b66417a" /><Relationship Type="http://schemas.openxmlformats.org/officeDocument/2006/relationships/slide" Target="/ppt/slides/slide3.xml" Id="R24c549d164074a21" /><Relationship Type="http://schemas.openxmlformats.org/officeDocument/2006/relationships/slide" Target="/ppt/slides/slide4.xml" Id="Rd5bc367f8dee46a5" /><Relationship Type="http://schemas.openxmlformats.org/officeDocument/2006/relationships/slide" Target="/ppt/slides/slide5.xml" Id="Ra4edf8f81b9447b9" /><Relationship Type="http://schemas.openxmlformats.org/officeDocument/2006/relationships/slide" Target="/ppt/slides/slide6.xml" Id="Rbcdf50dfcede4a37" /><Relationship Type="http://schemas.openxmlformats.org/officeDocument/2006/relationships/slide" Target="/ppt/slides/slide7.xml" Id="R1ed05451620b48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939daf82d4a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c75401d0e48cc" /><Relationship Type="http://schemas.openxmlformats.org/officeDocument/2006/relationships/theme" Target="/ppt/slideMasters/theme/theme1.xml" Id="Rf78aef28a3fe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c75401d0e48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26dc3a76940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6b43b9e60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b2b983ae3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39708eb1541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ea5158ec348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c42afff9549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23cd027c142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