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9ff9659c6545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c979b2c30f4b1c"/>
  </p:sldMasterIdLst>
  <p:sldIdLst>
    <p:sldId xmlns:r="http://schemas.openxmlformats.org/officeDocument/2006/relationships" id="256" r:id="Rd0a93504f5a54202"/>
    <p:sldId xmlns:r="http://schemas.openxmlformats.org/officeDocument/2006/relationships" id="257" r:id="R51f9a1dcbce34571"/>
    <p:sldId xmlns:r="http://schemas.openxmlformats.org/officeDocument/2006/relationships" id="258" r:id="R00dff113f47541a4"/>
    <p:sldId xmlns:r="http://schemas.openxmlformats.org/officeDocument/2006/relationships" id="259" r:id="Reecd662f37b4473d"/>
    <p:sldId xmlns:r="http://schemas.openxmlformats.org/officeDocument/2006/relationships" id="260" r:id="R34efe0aa43ce42c9"/>
    <p:sldId xmlns:r="http://schemas.openxmlformats.org/officeDocument/2006/relationships" id="261" r:id="Rced18e9fd0b1412e"/>
    <p:sldId xmlns:r="http://schemas.openxmlformats.org/officeDocument/2006/relationships" id="262" r:id="R2cb4a01a39f644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979b2c30f4b1c" /><Relationship Type="http://schemas.openxmlformats.org/officeDocument/2006/relationships/slide" Target="/ppt/slides/slide1.xml" Id="Rd0a93504f5a54202" /><Relationship Type="http://schemas.openxmlformats.org/officeDocument/2006/relationships/slide" Target="/ppt/slides/slide2.xml" Id="R51f9a1dcbce34571" /><Relationship Type="http://schemas.openxmlformats.org/officeDocument/2006/relationships/slide" Target="/ppt/slides/slide3.xml" Id="R00dff113f47541a4" /><Relationship Type="http://schemas.openxmlformats.org/officeDocument/2006/relationships/slide" Target="/ppt/slides/slide4.xml" Id="Reecd662f37b4473d" /><Relationship Type="http://schemas.openxmlformats.org/officeDocument/2006/relationships/slide" Target="/ppt/slides/slide5.xml" Id="R34efe0aa43ce42c9" /><Relationship Type="http://schemas.openxmlformats.org/officeDocument/2006/relationships/slide" Target="/ppt/slides/slide6.xml" Id="Rced18e9fd0b1412e" /><Relationship Type="http://schemas.openxmlformats.org/officeDocument/2006/relationships/slide" Target="/ppt/slides/slide7.xml" Id="R2cb4a01a39f644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6c5f7fa484f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0c751f05c4e40" /><Relationship Type="http://schemas.openxmlformats.org/officeDocument/2006/relationships/theme" Target="/ppt/slideMasters/theme/theme1.xml" Id="R0133e4e094e841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40c751f05c4e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98a8d7a8845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6c52c255645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5490d308c4f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1f53ad2854f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40978482c49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8893f842443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e7184555242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VKL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1 417 809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VERONICA VALSTAD SKIKKELSTADØDEGÅRD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Hovinveien 37F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930 696 161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