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27746ad4034a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fd63b9482da41e6"/>
  </p:sldMasterIdLst>
  <p:sldIdLst>
    <p:sldId xmlns:r="http://schemas.openxmlformats.org/officeDocument/2006/relationships" id="256" r:id="R58d3573a4694461f"/>
    <p:sldId xmlns:r="http://schemas.openxmlformats.org/officeDocument/2006/relationships" id="257" r:id="R01a3d08651414b00"/>
    <p:sldId xmlns:r="http://schemas.openxmlformats.org/officeDocument/2006/relationships" id="258" r:id="Rc2fcb7b2425943c4"/>
    <p:sldId xmlns:r="http://schemas.openxmlformats.org/officeDocument/2006/relationships" id="259" r:id="R74f541aca16b484f"/>
    <p:sldId xmlns:r="http://schemas.openxmlformats.org/officeDocument/2006/relationships" id="260" r:id="R543dc3a4783c4dc6"/>
    <p:sldId xmlns:r="http://schemas.openxmlformats.org/officeDocument/2006/relationships" id="261" r:id="Ra4b52d9845b243c7"/>
    <p:sldId xmlns:r="http://schemas.openxmlformats.org/officeDocument/2006/relationships" id="262" r:id="R8a251f75ff6849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d63b9482da41e6" /><Relationship Type="http://schemas.openxmlformats.org/officeDocument/2006/relationships/slide" Target="/ppt/slides/slide1.xml" Id="R58d3573a4694461f" /><Relationship Type="http://schemas.openxmlformats.org/officeDocument/2006/relationships/slide" Target="/ppt/slides/slide2.xml" Id="R01a3d08651414b00" /><Relationship Type="http://schemas.openxmlformats.org/officeDocument/2006/relationships/slide" Target="/ppt/slides/slide3.xml" Id="Rc2fcb7b2425943c4" /><Relationship Type="http://schemas.openxmlformats.org/officeDocument/2006/relationships/slide" Target="/ppt/slides/slide4.xml" Id="R74f541aca16b484f" /><Relationship Type="http://schemas.openxmlformats.org/officeDocument/2006/relationships/slide" Target="/ppt/slides/slide5.xml" Id="R543dc3a4783c4dc6" /><Relationship Type="http://schemas.openxmlformats.org/officeDocument/2006/relationships/slide" Target="/ppt/slides/slide6.xml" Id="Ra4b52d9845b243c7" /><Relationship Type="http://schemas.openxmlformats.org/officeDocument/2006/relationships/slide" Target="/ppt/slides/slide7.xml" Id="R8a251f75ff6849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518f6a93154a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20410a16904612" /><Relationship Type="http://schemas.openxmlformats.org/officeDocument/2006/relationships/theme" Target="/ppt/slideMasters/theme/theme1.xml" Id="R71736ba236f646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20410a169046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fe4ec5bfbb48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0dc6bc2ba54a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87c17d459541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6ad3a4fb0c43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9e4cbb33f7454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bc4cd37d9f479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51f3d8588041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NORWEGIAN DRILLING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DRILLING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NORWEGIAN DRILLING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DRILLING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DRILLING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DRILLING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−13 686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422 459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256 874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7 091 768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DRILLING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MB-ENTREPRENØR-CONSULT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DRILLING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Lagerveien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4033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81 00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npd@npdrilling.no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930 693 839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DRILLING AS</a:t>
            </a:r>
          </a:p>
        </p:txBody>
      </p:sp>
    </p:spTree>
  </p:cSld>
  <p:clrMapOvr>
    <a:masterClrMapping xmlns:a="http://schemas.openxmlformats.org/drawingml/2006/main"/>
  </p:clrMapOvr>
</p:sld>
</file>