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937b117ee47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44b3663434071"/>
  </p:sldMasterIdLst>
  <p:sldIdLst>
    <p:sldId xmlns:r="http://schemas.openxmlformats.org/officeDocument/2006/relationships" id="256" r:id="Red5478f2cbcc42dc"/>
    <p:sldId xmlns:r="http://schemas.openxmlformats.org/officeDocument/2006/relationships" id="257" r:id="R12b9636750754e27"/>
    <p:sldId xmlns:r="http://schemas.openxmlformats.org/officeDocument/2006/relationships" id="258" r:id="Rad768e5e51754136"/>
    <p:sldId xmlns:r="http://schemas.openxmlformats.org/officeDocument/2006/relationships" id="259" r:id="Rdf918b3703c74fe5"/>
    <p:sldId xmlns:r="http://schemas.openxmlformats.org/officeDocument/2006/relationships" id="260" r:id="Re3090fde605b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44b3663434071" /><Relationship Type="http://schemas.openxmlformats.org/officeDocument/2006/relationships/slide" Target="/ppt/slides/slide1.xml" Id="Red5478f2cbcc42dc" /><Relationship Type="http://schemas.openxmlformats.org/officeDocument/2006/relationships/slide" Target="/ppt/slides/slide2.xml" Id="R12b9636750754e27" /><Relationship Type="http://schemas.openxmlformats.org/officeDocument/2006/relationships/slide" Target="/ppt/slides/slide3.xml" Id="Rad768e5e51754136" /><Relationship Type="http://schemas.openxmlformats.org/officeDocument/2006/relationships/slide" Target="/ppt/slides/slide4.xml" Id="Rdf918b3703c74fe5" /><Relationship Type="http://schemas.openxmlformats.org/officeDocument/2006/relationships/slide" Target="/ppt/slides/slide5.xml" Id="Re3090fde605b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ed95e845b47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c8d6c055f4e8d" /><Relationship Type="http://schemas.openxmlformats.org/officeDocument/2006/relationships/theme" Target="/ppt/slideMasters/theme/theme1.xml" Id="R9ef04ad9a6b4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c8d6c055f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d99c65255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31eee4544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06296990e4f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385477c9949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497b19c9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UAB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UAB ble etablert [år] og holder til i Lt-38131 Keravos K..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Lauku g.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Lt-38131 Keravos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+37061226999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ausra@houseconcept.lt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930 692 190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