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54ea61ff5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ac77ad1394b2d"/>
  </p:sldMasterIdLst>
  <p:sldIdLst>
    <p:sldId xmlns:r="http://schemas.openxmlformats.org/officeDocument/2006/relationships" id="256" r:id="R47023de6e5cb4495"/>
    <p:sldId xmlns:r="http://schemas.openxmlformats.org/officeDocument/2006/relationships" id="257" r:id="R8071181fa18f47bd"/>
    <p:sldId xmlns:r="http://schemas.openxmlformats.org/officeDocument/2006/relationships" id="258" r:id="Rbbd07dbe4d1549a0"/>
    <p:sldId xmlns:r="http://schemas.openxmlformats.org/officeDocument/2006/relationships" id="259" r:id="R770f3bd182cd4dc7"/>
    <p:sldId xmlns:r="http://schemas.openxmlformats.org/officeDocument/2006/relationships" id="260" r:id="Rb7ea389a4fdf4b6b"/>
    <p:sldId xmlns:r="http://schemas.openxmlformats.org/officeDocument/2006/relationships" id="261" r:id="Rbb5d354c0f4b435c"/>
    <p:sldId xmlns:r="http://schemas.openxmlformats.org/officeDocument/2006/relationships" id="262" r:id="R538828a01c4744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ac77ad1394b2d" /><Relationship Type="http://schemas.openxmlformats.org/officeDocument/2006/relationships/slide" Target="/ppt/slides/slide1.xml" Id="R47023de6e5cb4495" /><Relationship Type="http://schemas.openxmlformats.org/officeDocument/2006/relationships/slide" Target="/ppt/slides/slide2.xml" Id="R8071181fa18f47bd" /><Relationship Type="http://schemas.openxmlformats.org/officeDocument/2006/relationships/slide" Target="/ppt/slides/slide3.xml" Id="Rbbd07dbe4d1549a0" /><Relationship Type="http://schemas.openxmlformats.org/officeDocument/2006/relationships/slide" Target="/ppt/slides/slide4.xml" Id="R770f3bd182cd4dc7" /><Relationship Type="http://schemas.openxmlformats.org/officeDocument/2006/relationships/slide" Target="/ppt/slides/slide5.xml" Id="Rb7ea389a4fdf4b6b" /><Relationship Type="http://schemas.openxmlformats.org/officeDocument/2006/relationships/slide" Target="/ppt/slides/slide6.xml" Id="Rbb5d354c0f4b435c" /><Relationship Type="http://schemas.openxmlformats.org/officeDocument/2006/relationships/slide" Target="/ppt/slides/slide7.xml" Id="R538828a01c4744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7a07797564e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45c51384e4da1" /><Relationship Type="http://schemas.openxmlformats.org/officeDocument/2006/relationships/theme" Target="/ppt/slideMasters/theme/theme1.xml" Id="Rf0e624f0277946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45c51384e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6a52c730f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f6858582e4a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064bfb77a49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c2dd0259a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91b7e3b854d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5dd74f99245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edbc1078e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