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f5a1b3b78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3f4743f184068"/>
  </p:sldMasterIdLst>
  <p:sldIdLst>
    <p:sldId xmlns:r="http://schemas.openxmlformats.org/officeDocument/2006/relationships" id="256" r:id="Rb37f453a301f4bfc"/>
    <p:sldId xmlns:r="http://schemas.openxmlformats.org/officeDocument/2006/relationships" id="257" r:id="R664c521d17c44834"/>
    <p:sldId xmlns:r="http://schemas.openxmlformats.org/officeDocument/2006/relationships" id="258" r:id="R5a09116e1f90422f"/>
    <p:sldId xmlns:r="http://schemas.openxmlformats.org/officeDocument/2006/relationships" id="259" r:id="Rfdd3082b0ca24b5b"/>
    <p:sldId xmlns:r="http://schemas.openxmlformats.org/officeDocument/2006/relationships" id="260" r:id="R213252a971554ef4"/>
    <p:sldId xmlns:r="http://schemas.openxmlformats.org/officeDocument/2006/relationships" id="261" r:id="Rfe9e7081e7a4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3f4743f184068" /><Relationship Type="http://schemas.openxmlformats.org/officeDocument/2006/relationships/slide" Target="/ppt/slides/slide1.xml" Id="Rb37f453a301f4bfc" /><Relationship Type="http://schemas.openxmlformats.org/officeDocument/2006/relationships/slide" Target="/ppt/slides/slide2.xml" Id="R664c521d17c44834" /><Relationship Type="http://schemas.openxmlformats.org/officeDocument/2006/relationships/slide" Target="/ppt/slides/slide3.xml" Id="R5a09116e1f90422f" /><Relationship Type="http://schemas.openxmlformats.org/officeDocument/2006/relationships/slide" Target="/ppt/slides/slide4.xml" Id="Rfdd3082b0ca24b5b" /><Relationship Type="http://schemas.openxmlformats.org/officeDocument/2006/relationships/slide" Target="/ppt/slides/slide5.xml" Id="R213252a971554ef4" /><Relationship Type="http://schemas.openxmlformats.org/officeDocument/2006/relationships/slide" Target="/ppt/slides/slide6.xml" Id="Rfe9e7081e7a4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acedede59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0cbf4959e48fd" /><Relationship Type="http://schemas.openxmlformats.org/officeDocument/2006/relationships/theme" Target="/ppt/slideMasters/theme/theme1.xml" Id="R9d588a5f244c42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0cbf4959e48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a87522c2b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8b6d9ff64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fddd93dcc47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bf5578df2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6f20642c48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0e750d4644b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VIHO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VIHO HOLDING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293 763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Okshola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930 678 201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VIHO HOLDING AS</a:t>
            </a:r>
          </a:p>
        </p:txBody>
      </p:sp>
    </p:spTree>
  </p:cSld>
  <p:clrMapOvr>
    <a:masterClrMapping xmlns:a="http://schemas.openxmlformats.org/drawingml/2006/main"/>
  </p:clrMapOvr>
</p:sld>
</file>