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d118ae84a24d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649217fd634efd"/>
  </p:sldMasterIdLst>
  <p:sldIdLst>
    <p:sldId xmlns:r="http://schemas.openxmlformats.org/officeDocument/2006/relationships" id="256" r:id="Rf177b4bc61ef4278"/>
    <p:sldId xmlns:r="http://schemas.openxmlformats.org/officeDocument/2006/relationships" id="257" r:id="Ra9f03a51230d4897"/>
    <p:sldId xmlns:r="http://schemas.openxmlformats.org/officeDocument/2006/relationships" id="258" r:id="R710784f2aa3149d2"/>
    <p:sldId xmlns:r="http://schemas.openxmlformats.org/officeDocument/2006/relationships" id="259" r:id="R30fa9d6ec25b4d8b"/>
    <p:sldId xmlns:r="http://schemas.openxmlformats.org/officeDocument/2006/relationships" id="260" r:id="R04dc76345c09462d"/>
    <p:sldId xmlns:r="http://schemas.openxmlformats.org/officeDocument/2006/relationships" id="261" r:id="Re646992e490741da"/>
    <p:sldId xmlns:r="http://schemas.openxmlformats.org/officeDocument/2006/relationships" id="262" r:id="Ra02d6ea008ec44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49217fd634efd" /><Relationship Type="http://schemas.openxmlformats.org/officeDocument/2006/relationships/slide" Target="/ppt/slides/slide1.xml" Id="Rf177b4bc61ef4278" /><Relationship Type="http://schemas.openxmlformats.org/officeDocument/2006/relationships/slide" Target="/ppt/slides/slide2.xml" Id="Ra9f03a51230d4897" /><Relationship Type="http://schemas.openxmlformats.org/officeDocument/2006/relationships/slide" Target="/ppt/slides/slide3.xml" Id="R710784f2aa3149d2" /><Relationship Type="http://schemas.openxmlformats.org/officeDocument/2006/relationships/slide" Target="/ppt/slides/slide4.xml" Id="R30fa9d6ec25b4d8b" /><Relationship Type="http://schemas.openxmlformats.org/officeDocument/2006/relationships/slide" Target="/ppt/slides/slide5.xml" Id="R04dc76345c09462d" /><Relationship Type="http://schemas.openxmlformats.org/officeDocument/2006/relationships/slide" Target="/ppt/slides/slide6.xml" Id="Re646992e490741da" /><Relationship Type="http://schemas.openxmlformats.org/officeDocument/2006/relationships/slide" Target="/ppt/slides/slide7.xml" Id="Ra02d6ea008ec44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7bde20e5848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906803a914f69" /><Relationship Type="http://schemas.openxmlformats.org/officeDocument/2006/relationships/theme" Target="/ppt/slideMasters/theme/theme1.xml" Id="R492dc7a6e582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4906803a914f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9a43aee9844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c8594c6ca46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3f17a2d704f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2c86b3bb9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e590281904a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d361c96044f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ae0f1b9d749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WELLE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GRUPPEN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97 972 727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215 905 062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Hundervegen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05 62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