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98ef4e286841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d9bbf632eb4fcd"/>
  </p:sldMasterIdLst>
  <p:sldIdLst>
    <p:sldId xmlns:r="http://schemas.openxmlformats.org/officeDocument/2006/relationships" id="256" r:id="R29974e952a3c4a58"/>
    <p:sldId xmlns:r="http://schemas.openxmlformats.org/officeDocument/2006/relationships" id="257" r:id="Rd1c45b75897f45cc"/>
    <p:sldId xmlns:r="http://schemas.openxmlformats.org/officeDocument/2006/relationships" id="258" r:id="R8f6841842afa435c"/>
    <p:sldId xmlns:r="http://schemas.openxmlformats.org/officeDocument/2006/relationships" id="259" r:id="R9f87fad9aded4cb2"/>
    <p:sldId xmlns:r="http://schemas.openxmlformats.org/officeDocument/2006/relationships" id="260" r:id="R26b19211150d4d7d"/>
    <p:sldId xmlns:r="http://schemas.openxmlformats.org/officeDocument/2006/relationships" id="261" r:id="Rd5348d48809d4237"/>
    <p:sldId xmlns:r="http://schemas.openxmlformats.org/officeDocument/2006/relationships" id="262" r:id="R0fb640ef23d74c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d9bbf632eb4fcd" /><Relationship Type="http://schemas.openxmlformats.org/officeDocument/2006/relationships/slide" Target="/ppt/slides/slide1.xml" Id="R29974e952a3c4a58" /><Relationship Type="http://schemas.openxmlformats.org/officeDocument/2006/relationships/slide" Target="/ppt/slides/slide2.xml" Id="Rd1c45b75897f45cc" /><Relationship Type="http://schemas.openxmlformats.org/officeDocument/2006/relationships/slide" Target="/ppt/slides/slide3.xml" Id="R8f6841842afa435c" /><Relationship Type="http://schemas.openxmlformats.org/officeDocument/2006/relationships/slide" Target="/ppt/slides/slide4.xml" Id="R9f87fad9aded4cb2" /><Relationship Type="http://schemas.openxmlformats.org/officeDocument/2006/relationships/slide" Target="/ppt/slides/slide5.xml" Id="R26b19211150d4d7d" /><Relationship Type="http://schemas.openxmlformats.org/officeDocument/2006/relationships/slide" Target="/ppt/slides/slide6.xml" Id="Rd5348d48809d4237" /><Relationship Type="http://schemas.openxmlformats.org/officeDocument/2006/relationships/slide" Target="/ppt/slides/slide7.xml" Id="R0fb640ef23d74c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1e5c5cb83743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f0c819d584103" /><Relationship Type="http://schemas.openxmlformats.org/officeDocument/2006/relationships/theme" Target="/ppt/slideMasters/theme/theme1.xml" Id="Red1830fc5a3b47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1f0c819d5841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f68461fcf42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ffeb8904748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0884552a047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477d92dc147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85234de984f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9778b82424a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6f7e5abb742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LOOP HOLDCO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HOLDCO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LOOP HOLDCO 2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HOLDCO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HOLDCO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HOLDCO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4 387 388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7 202 182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23 438 143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HOLDCO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SPORA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HOLDCO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930 643 289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HOLDCO 2 AS</a:t>
            </a:r>
          </a:p>
        </p:txBody>
      </p:sp>
    </p:spTree>
  </p:cSld>
  <p:clrMapOvr>
    <a:masterClrMapping xmlns:a="http://schemas.openxmlformats.org/drawingml/2006/main"/>
  </p:clrMapOvr>
</p:sld>
</file>