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1d470061f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427d0600f4a3a"/>
  </p:sldMasterIdLst>
  <p:sldIdLst>
    <p:sldId xmlns:r="http://schemas.openxmlformats.org/officeDocument/2006/relationships" id="256" r:id="Rba2c6d603cf344a8"/>
    <p:sldId xmlns:r="http://schemas.openxmlformats.org/officeDocument/2006/relationships" id="257" r:id="Rb002dc0ec4344c49"/>
    <p:sldId xmlns:r="http://schemas.openxmlformats.org/officeDocument/2006/relationships" id="258" r:id="R01a9fd1a64ff434b"/>
    <p:sldId xmlns:r="http://schemas.openxmlformats.org/officeDocument/2006/relationships" id="259" r:id="R6bd6c8c795594a6b"/>
    <p:sldId xmlns:r="http://schemas.openxmlformats.org/officeDocument/2006/relationships" id="260" r:id="R072b8b22d92c4a45"/>
    <p:sldId xmlns:r="http://schemas.openxmlformats.org/officeDocument/2006/relationships" id="261" r:id="R1a7a30e2fb0a49ca"/>
    <p:sldId xmlns:r="http://schemas.openxmlformats.org/officeDocument/2006/relationships" id="262" r:id="Rc7c85d101d6e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427d0600f4a3a" /><Relationship Type="http://schemas.openxmlformats.org/officeDocument/2006/relationships/slide" Target="/ppt/slides/slide1.xml" Id="Rba2c6d603cf344a8" /><Relationship Type="http://schemas.openxmlformats.org/officeDocument/2006/relationships/slide" Target="/ppt/slides/slide2.xml" Id="Rb002dc0ec4344c49" /><Relationship Type="http://schemas.openxmlformats.org/officeDocument/2006/relationships/slide" Target="/ppt/slides/slide3.xml" Id="R01a9fd1a64ff434b" /><Relationship Type="http://schemas.openxmlformats.org/officeDocument/2006/relationships/slide" Target="/ppt/slides/slide4.xml" Id="R6bd6c8c795594a6b" /><Relationship Type="http://schemas.openxmlformats.org/officeDocument/2006/relationships/slide" Target="/ppt/slides/slide5.xml" Id="R072b8b22d92c4a45" /><Relationship Type="http://schemas.openxmlformats.org/officeDocument/2006/relationships/slide" Target="/ppt/slides/slide6.xml" Id="R1a7a30e2fb0a49ca" /><Relationship Type="http://schemas.openxmlformats.org/officeDocument/2006/relationships/slide" Target="/ppt/slides/slide7.xml" Id="Rc7c85d101d6e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2427c094d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f782f1334ff7" /><Relationship Type="http://schemas.openxmlformats.org/officeDocument/2006/relationships/theme" Target="/ppt/slideMasters/theme/theme1.xml" Id="R1c5e1a1f6d17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5f782f133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b685696e5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3de590bcf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c94d4135446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57413e4f740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2c51a8c60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9f57d898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4749a7cb1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SEHV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SEHV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40 224 163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84 790 091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85 049 216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 EIRIK HOLMEFJORD VERVIK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Starefossveien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SEHV INVEST AS</a:t>
            </a:r>
          </a:p>
        </p:txBody>
      </p:sp>
    </p:spTree>
  </p:cSld>
  <p:clrMapOvr>
    <a:masterClrMapping xmlns:a="http://schemas.openxmlformats.org/drawingml/2006/main"/>
  </p:clrMapOvr>
</p:sld>
</file>