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bd889a6b442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2a576dc3f4393"/>
  </p:sldMasterIdLst>
  <p:sldIdLst>
    <p:sldId xmlns:r="http://schemas.openxmlformats.org/officeDocument/2006/relationships" id="256" r:id="Ra363fea3b3954c24"/>
    <p:sldId xmlns:r="http://schemas.openxmlformats.org/officeDocument/2006/relationships" id="257" r:id="R51aff9d381d9475d"/>
    <p:sldId xmlns:r="http://schemas.openxmlformats.org/officeDocument/2006/relationships" id="258" r:id="R3e6ee6acb6394a31"/>
    <p:sldId xmlns:r="http://schemas.openxmlformats.org/officeDocument/2006/relationships" id="259" r:id="R6b405ecf915f48c5"/>
    <p:sldId xmlns:r="http://schemas.openxmlformats.org/officeDocument/2006/relationships" id="260" r:id="R4d7f42c6dc0b406a"/>
    <p:sldId xmlns:r="http://schemas.openxmlformats.org/officeDocument/2006/relationships" id="261" r:id="R4f88274b01d64b90"/>
    <p:sldId xmlns:r="http://schemas.openxmlformats.org/officeDocument/2006/relationships" id="262" r:id="Rf10847886f00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2a576dc3f4393" /><Relationship Type="http://schemas.openxmlformats.org/officeDocument/2006/relationships/slide" Target="/ppt/slides/slide1.xml" Id="Ra363fea3b3954c24" /><Relationship Type="http://schemas.openxmlformats.org/officeDocument/2006/relationships/slide" Target="/ppt/slides/slide2.xml" Id="R51aff9d381d9475d" /><Relationship Type="http://schemas.openxmlformats.org/officeDocument/2006/relationships/slide" Target="/ppt/slides/slide3.xml" Id="R3e6ee6acb6394a31" /><Relationship Type="http://schemas.openxmlformats.org/officeDocument/2006/relationships/slide" Target="/ppt/slides/slide4.xml" Id="R6b405ecf915f48c5" /><Relationship Type="http://schemas.openxmlformats.org/officeDocument/2006/relationships/slide" Target="/ppt/slides/slide5.xml" Id="R4d7f42c6dc0b406a" /><Relationship Type="http://schemas.openxmlformats.org/officeDocument/2006/relationships/slide" Target="/ppt/slides/slide6.xml" Id="R4f88274b01d64b90" /><Relationship Type="http://schemas.openxmlformats.org/officeDocument/2006/relationships/slide" Target="/ppt/slides/slide7.xml" Id="Rf10847886f00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1de90c736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07c31454a42a3" /><Relationship Type="http://schemas.openxmlformats.org/officeDocument/2006/relationships/theme" Target="/ppt/slideMasters/theme/theme1.xml" Id="R1a642816e31a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107c31454a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3ed23ff62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f1cc968ba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78e383a6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dec0362f54c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e0e31507443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01be4449243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858e1288d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BYGGVENN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4 162 180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KUROJEDOV JURI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930 594 504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