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2fbe8f8581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b9a6fa96ba4e3f"/>
  </p:sldMasterIdLst>
  <p:sldIdLst>
    <p:sldId xmlns:r="http://schemas.openxmlformats.org/officeDocument/2006/relationships" id="256" r:id="Rb1c268ffa45a48da"/>
    <p:sldId xmlns:r="http://schemas.openxmlformats.org/officeDocument/2006/relationships" id="257" r:id="Rc0c0f71759af4692"/>
    <p:sldId xmlns:r="http://schemas.openxmlformats.org/officeDocument/2006/relationships" id="258" r:id="R1ec6897d97ac4730"/>
    <p:sldId xmlns:r="http://schemas.openxmlformats.org/officeDocument/2006/relationships" id="259" r:id="R4c4b56be9a8f420f"/>
    <p:sldId xmlns:r="http://schemas.openxmlformats.org/officeDocument/2006/relationships" id="260" r:id="Rfc83415da08e44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9a6fa96ba4e3f" /><Relationship Type="http://schemas.openxmlformats.org/officeDocument/2006/relationships/slide" Target="/ppt/slides/slide1.xml" Id="Rb1c268ffa45a48da" /><Relationship Type="http://schemas.openxmlformats.org/officeDocument/2006/relationships/slide" Target="/ppt/slides/slide2.xml" Id="Rc0c0f71759af4692" /><Relationship Type="http://schemas.openxmlformats.org/officeDocument/2006/relationships/slide" Target="/ppt/slides/slide3.xml" Id="R1ec6897d97ac4730" /><Relationship Type="http://schemas.openxmlformats.org/officeDocument/2006/relationships/slide" Target="/ppt/slides/slide4.xml" Id="R4c4b56be9a8f420f" /><Relationship Type="http://schemas.openxmlformats.org/officeDocument/2006/relationships/slide" Target="/ppt/slides/slide5.xml" Id="Rfc83415da08e44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d05b2b252a44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3a7b1149b4f09" /><Relationship Type="http://schemas.openxmlformats.org/officeDocument/2006/relationships/theme" Target="/ppt/slideMasters/theme/theme1.xml" Id="Re9f1b22983cd47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53a7b1149b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4084a437247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f416a6e1545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a4d8b2e4d42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507983ffb45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f7f32f2d24e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FYLKESKOMMUNE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FYLKESKOMMUNE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 Pedersens vei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1721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930 580 694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