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6bd358ac6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b901455324fc2"/>
  </p:sldMasterIdLst>
  <p:sldIdLst>
    <p:sldId xmlns:r="http://schemas.openxmlformats.org/officeDocument/2006/relationships" id="256" r:id="R75addc01b41347f6"/>
    <p:sldId xmlns:r="http://schemas.openxmlformats.org/officeDocument/2006/relationships" id="257" r:id="Ree97fb2455884176"/>
    <p:sldId xmlns:r="http://schemas.openxmlformats.org/officeDocument/2006/relationships" id="258" r:id="R223abcdb45dc436f"/>
    <p:sldId xmlns:r="http://schemas.openxmlformats.org/officeDocument/2006/relationships" id="259" r:id="Rba70c5095e8f490f"/>
    <p:sldId xmlns:r="http://schemas.openxmlformats.org/officeDocument/2006/relationships" id="260" r:id="R6d435ea22cc34c1b"/>
    <p:sldId xmlns:r="http://schemas.openxmlformats.org/officeDocument/2006/relationships" id="261" r:id="Re44a8d5ee4544cc7"/>
    <p:sldId xmlns:r="http://schemas.openxmlformats.org/officeDocument/2006/relationships" id="262" r:id="R5494a97495a9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b901455324fc2" /><Relationship Type="http://schemas.openxmlformats.org/officeDocument/2006/relationships/slide" Target="/ppt/slides/slide1.xml" Id="R75addc01b41347f6" /><Relationship Type="http://schemas.openxmlformats.org/officeDocument/2006/relationships/slide" Target="/ppt/slides/slide2.xml" Id="Ree97fb2455884176" /><Relationship Type="http://schemas.openxmlformats.org/officeDocument/2006/relationships/slide" Target="/ppt/slides/slide3.xml" Id="R223abcdb45dc436f" /><Relationship Type="http://schemas.openxmlformats.org/officeDocument/2006/relationships/slide" Target="/ppt/slides/slide4.xml" Id="Rba70c5095e8f490f" /><Relationship Type="http://schemas.openxmlformats.org/officeDocument/2006/relationships/slide" Target="/ppt/slides/slide5.xml" Id="R6d435ea22cc34c1b" /><Relationship Type="http://schemas.openxmlformats.org/officeDocument/2006/relationships/slide" Target="/ppt/slides/slide6.xml" Id="Re44a8d5ee4544cc7" /><Relationship Type="http://schemas.openxmlformats.org/officeDocument/2006/relationships/slide" Target="/ppt/slides/slide7.xml" Id="R5494a97495a9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7f34a7b28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911411ed74069" /><Relationship Type="http://schemas.openxmlformats.org/officeDocument/2006/relationships/theme" Target="/ppt/slideMasters/theme/theme1.xml" Id="R17d6cba6439343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911411ed7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e7163b0bc46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0ede2382e4e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a9241418c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113eca32d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73dd9cc3f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7bc935cf5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884d9b16b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Ø.G HOLDING AS ble etablert [år] og holder til i Beito.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NIKOLAI BERGUM GRØNOLEN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Grønolsvegen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2952 Beito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