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10085220640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04b92a8b24ff5"/>
  </p:sldMasterIdLst>
  <p:sldIdLst>
    <p:sldId xmlns:r="http://schemas.openxmlformats.org/officeDocument/2006/relationships" id="256" r:id="Rdc41475264ff499f"/>
    <p:sldId xmlns:r="http://schemas.openxmlformats.org/officeDocument/2006/relationships" id="257" r:id="Ra844e9ece5be47c3"/>
    <p:sldId xmlns:r="http://schemas.openxmlformats.org/officeDocument/2006/relationships" id="258" r:id="R81580780b887493e"/>
    <p:sldId xmlns:r="http://schemas.openxmlformats.org/officeDocument/2006/relationships" id="259" r:id="R20c00e9a242f48e4"/>
    <p:sldId xmlns:r="http://schemas.openxmlformats.org/officeDocument/2006/relationships" id="260" r:id="Re02139ce5c834895"/>
    <p:sldId xmlns:r="http://schemas.openxmlformats.org/officeDocument/2006/relationships" id="261" r:id="R51ff2d1cf2ee4190"/>
    <p:sldId xmlns:r="http://schemas.openxmlformats.org/officeDocument/2006/relationships" id="262" r:id="Rca930ec71cb3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04b92a8b24ff5" /><Relationship Type="http://schemas.openxmlformats.org/officeDocument/2006/relationships/slide" Target="/ppt/slides/slide1.xml" Id="Rdc41475264ff499f" /><Relationship Type="http://schemas.openxmlformats.org/officeDocument/2006/relationships/slide" Target="/ppt/slides/slide2.xml" Id="Ra844e9ece5be47c3" /><Relationship Type="http://schemas.openxmlformats.org/officeDocument/2006/relationships/slide" Target="/ppt/slides/slide3.xml" Id="R81580780b887493e" /><Relationship Type="http://schemas.openxmlformats.org/officeDocument/2006/relationships/slide" Target="/ppt/slides/slide4.xml" Id="R20c00e9a242f48e4" /><Relationship Type="http://schemas.openxmlformats.org/officeDocument/2006/relationships/slide" Target="/ppt/slides/slide5.xml" Id="Re02139ce5c834895" /><Relationship Type="http://schemas.openxmlformats.org/officeDocument/2006/relationships/slide" Target="/ppt/slides/slide6.xml" Id="R51ff2d1cf2ee4190" /><Relationship Type="http://schemas.openxmlformats.org/officeDocument/2006/relationships/slide" Target="/ppt/slides/slide7.xml" Id="Rca930ec71cb3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80b7eef8f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13917b20b4356" /><Relationship Type="http://schemas.openxmlformats.org/officeDocument/2006/relationships/theme" Target="/ppt/slideMasters/theme/theme1.xml" Id="R971d14aafbca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13917b20b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ad26af9b2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1229e859b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681473f21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7258011db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db35e253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e75936f7f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cd60b048e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