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f74ac50b604b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c46ef360394b4c"/>
  </p:sldMasterIdLst>
  <p:sldIdLst>
    <p:sldId xmlns:r="http://schemas.openxmlformats.org/officeDocument/2006/relationships" id="256" r:id="R4d051c07145048bc"/>
    <p:sldId xmlns:r="http://schemas.openxmlformats.org/officeDocument/2006/relationships" id="257" r:id="R925b14d4c6f6487a"/>
    <p:sldId xmlns:r="http://schemas.openxmlformats.org/officeDocument/2006/relationships" id="258" r:id="Rc07402b18a434b53"/>
    <p:sldId xmlns:r="http://schemas.openxmlformats.org/officeDocument/2006/relationships" id="259" r:id="R66931bdaafc046de"/>
    <p:sldId xmlns:r="http://schemas.openxmlformats.org/officeDocument/2006/relationships" id="260" r:id="R2a12f197bb02452e"/>
    <p:sldId xmlns:r="http://schemas.openxmlformats.org/officeDocument/2006/relationships" id="261" r:id="Reb2984f2579d43ae"/>
    <p:sldId xmlns:r="http://schemas.openxmlformats.org/officeDocument/2006/relationships" id="262" r:id="R2f85bd405325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46ef360394b4c" /><Relationship Type="http://schemas.openxmlformats.org/officeDocument/2006/relationships/slide" Target="/ppt/slides/slide1.xml" Id="R4d051c07145048bc" /><Relationship Type="http://schemas.openxmlformats.org/officeDocument/2006/relationships/slide" Target="/ppt/slides/slide2.xml" Id="R925b14d4c6f6487a" /><Relationship Type="http://schemas.openxmlformats.org/officeDocument/2006/relationships/slide" Target="/ppt/slides/slide3.xml" Id="Rc07402b18a434b53" /><Relationship Type="http://schemas.openxmlformats.org/officeDocument/2006/relationships/slide" Target="/ppt/slides/slide4.xml" Id="R66931bdaafc046de" /><Relationship Type="http://schemas.openxmlformats.org/officeDocument/2006/relationships/slide" Target="/ppt/slides/slide5.xml" Id="R2a12f197bb02452e" /><Relationship Type="http://schemas.openxmlformats.org/officeDocument/2006/relationships/slide" Target="/ppt/slides/slide6.xml" Id="Reb2984f2579d43ae" /><Relationship Type="http://schemas.openxmlformats.org/officeDocument/2006/relationships/slide" Target="/ppt/slides/slide7.xml" Id="R2f85bd405325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b4e6b793e4e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bfe658db349b6" /><Relationship Type="http://schemas.openxmlformats.org/officeDocument/2006/relationships/theme" Target="/ppt/slideMasters/theme/theme1.xml" Id="R8cce470db83c47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3bfe658db3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ebdb1ab78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29d293eb344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73242b10a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f3f421f3241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ce380e1c645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0e16743b4a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92db2d82349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HØGLIVEIEN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HØGLIVEIEN NÆRING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−5 092 603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−4 802 647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FRIGAARD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Sandesundsveien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1724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