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05a71d167e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fcc7fea77471d"/>
  </p:sldMasterIdLst>
  <p:sldIdLst>
    <p:sldId xmlns:r="http://schemas.openxmlformats.org/officeDocument/2006/relationships" id="256" r:id="Rd128a7d0d2b4450b"/>
    <p:sldId xmlns:r="http://schemas.openxmlformats.org/officeDocument/2006/relationships" id="257" r:id="R9a35e53a93284f2c"/>
    <p:sldId xmlns:r="http://schemas.openxmlformats.org/officeDocument/2006/relationships" id="258" r:id="Rde1e3952d8f14b3f"/>
    <p:sldId xmlns:r="http://schemas.openxmlformats.org/officeDocument/2006/relationships" id="259" r:id="R06978b411eb44c6c"/>
    <p:sldId xmlns:r="http://schemas.openxmlformats.org/officeDocument/2006/relationships" id="260" r:id="R034c30ca824f4914"/>
    <p:sldId xmlns:r="http://schemas.openxmlformats.org/officeDocument/2006/relationships" id="261" r:id="R080344729b7f4cdc"/>
    <p:sldId xmlns:r="http://schemas.openxmlformats.org/officeDocument/2006/relationships" id="262" r:id="R0a113fae6f2f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fcc7fea77471d" /><Relationship Type="http://schemas.openxmlformats.org/officeDocument/2006/relationships/slide" Target="/ppt/slides/slide1.xml" Id="Rd128a7d0d2b4450b" /><Relationship Type="http://schemas.openxmlformats.org/officeDocument/2006/relationships/slide" Target="/ppt/slides/slide2.xml" Id="R9a35e53a93284f2c" /><Relationship Type="http://schemas.openxmlformats.org/officeDocument/2006/relationships/slide" Target="/ppt/slides/slide3.xml" Id="Rde1e3952d8f14b3f" /><Relationship Type="http://schemas.openxmlformats.org/officeDocument/2006/relationships/slide" Target="/ppt/slides/slide4.xml" Id="R06978b411eb44c6c" /><Relationship Type="http://schemas.openxmlformats.org/officeDocument/2006/relationships/slide" Target="/ppt/slides/slide5.xml" Id="R034c30ca824f4914" /><Relationship Type="http://schemas.openxmlformats.org/officeDocument/2006/relationships/slide" Target="/ppt/slides/slide6.xml" Id="R080344729b7f4cdc" /><Relationship Type="http://schemas.openxmlformats.org/officeDocument/2006/relationships/slide" Target="/ppt/slides/slide7.xml" Id="R0a113fae6f2f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360086cf1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78a1109c47ac" /><Relationship Type="http://schemas.openxmlformats.org/officeDocument/2006/relationships/theme" Target="/ppt/slideMasters/theme/theme1.xml" Id="Rdda13f50b8a4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f78a1109c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cc159c2e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464ba9d9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63978b666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83282d57f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7f2a2979d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8e09de2748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4790afc40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MHVS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MHVS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11 044 633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11 058 227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HVASHØJ STEFFENSEN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Hvashøj Pedersen, Steinkjellergaten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930 496 839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MHVS INVEST AS</a:t>
            </a:r>
          </a:p>
        </p:txBody>
      </p:sp>
    </p:spTree>
  </p:cSld>
  <p:clrMapOvr>
    <a:masterClrMapping xmlns:a="http://schemas.openxmlformats.org/drawingml/2006/main"/>
  </p:clrMapOvr>
</p:sld>
</file>