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951a201b3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c055664964b25"/>
  </p:sldMasterIdLst>
  <p:sldIdLst>
    <p:sldId xmlns:r="http://schemas.openxmlformats.org/officeDocument/2006/relationships" id="256" r:id="R4449d4f8ebf34624"/>
    <p:sldId xmlns:r="http://schemas.openxmlformats.org/officeDocument/2006/relationships" id="257" r:id="Rba0c0fd0271a4f07"/>
    <p:sldId xmlns:r="http://schemas.openxmlformats.org/officeDocument/2006/relationships" id="258" r:id="R998cc888a89f4424"/>
    <p:sldId xmlns:r="http://schemas.openxmlformats.org/officeDocument/2006/relationships" id="259" r:id="R910c2593b1b446de"/>
    <p:sldId xmlns:r="http://schemas.openxmlformats.org/officeDocument/2006/relationships" id="260" r:id="R6de48c09f74b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c055664964b25" /><Relationship Type="http://schemas.openxmlformats.org/officeDocument/2006/relationships/slide" Target="/ppt/slides/slide1.xml" Id="R4449d4f8ebf34624" /><Relationship Type="http://schemas.openxmlformats.org/officeDocument/2006/relationships/slide" Target="/ppt/slides/slide2.xml" Id="Rba0c0fd0271a4f07" /><Relationship Type="http://schemas.openxmlformats.org/officeDocument/2006/relationships/slide" Target="/ppt/slides/slide3.xml" Id="R998cc888a89f4424" /><Relationship Type="http://schemas.openxmlformats.org/officeDocument/2006/relationships/slide" Target="/ppt/slides/slide4.xml" Id="R910c2593b1b446de" /><Relationship Type="http://schemas.openxmlformats.org/officeDocument/2006/relationships/slide" Target="/ppt/slides/slide5.xml" Id="R6de48c09f74b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43d379653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39d408f242be" /><Relationship Type="http://schemas.openxmlformats.org/officeDocument/2006/relationships/theme" Target="/ppt/slideMasters/theme/theme1.xml" Id="R6e9e29cc861d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339d408f2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3563a7c1b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c7c4e69846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2c0320a5349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915c33da1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130addeb7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