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72110b20a842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a8483dd57e4cfb"/>
  </p:sldMasterIdLst>
  <p:sldIdLst>
    <p:sldId xmlns:r="http://schemas.openxmlformats.org/officeDocument/2006/relationships" id="256" r:id="R950c15df45c84a0c"/>
    <p:sldId xmlns:r="http://schemas.openxmlformats.org/officeDocument/2006/relationships" id="257" r:id="R6ea00f7e71ea43ce"/>
    <p:sldId xmlns:r="http://schemas.openxmlformats.org/officeDocument/2006/relationships" id="258" r:id="R0099783cbc0d45e8"/>
    <p:sldId xmlns:r="http://schemas.openxmlformats.org/officeDocument/2006/relationships" id="259" r:id="R61c60b3e71df4b24"/>
    <p:sldId xmlns:r="http://schemas.openxmlformats.org/officeDocument/2006/relationships" id="260" r:id="Rcab36dac8c7f47cc"/>
    <p:sldId xmlns:r="http://schemas.openxmlformats.org/officeDocument/2006/relationships" id="261" r:id="R420287bfaf7b47f8"/>
    <p:sldId xmlns:r="http://schemas.openxmlformats.org/officeDocument/2006/relationships" id="262" r:id="R5b6e157e044a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8483dd57e4cfb" /><Relationship Type="http://schemas.openxmlformats.org/officeDocument/2006/relationships/slide" Target="/ppt/slides/slide1.xml" Id="R950c15df45c84a0c" /><Relationship Type="http://schemas.openxmlformats.org/officeDocument/2006/relationships/slide" Target="/ppt/slides/slide2.xml" Id="R6ea00f7e71ea43ce" /><Relationship Type="http://schemas.openxmlformats.org/officeDocument/2006/relationships/slide" Target="/ppt/slides/slide3.xml" Id="R0099783cbc0d45e8" /><Relationship Type="http://schemas.openxmlformats.org/officeDocument/2006/relationships/slide" Target="/ppt/slides/slide4.xml" Id="R61c60b3e71df4b24" /><Relationship Type="http://schemas.openxmlformats.org/officeDocument/2006/relationships/slide" Target="/ppt/slides/slide5.xml" Id="Rcab36dac8c7f47cc" /><Relationship Type="http://schemas.openxmlformats.org/officeDocument/2006/relationships/slide" Target="/ppt/slides/slide6.xml" Id="R420287bfaf7b47f8" /><Relationship Type="http://schemas.openxmlformats.org/officeDocument/2006/relationships/slide" Target="/ppt/slides/slide7.xml" Id="R5b6e157e044a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d25e1215b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7a12492214fb4" /><Relationship Type="http://schemas.openxmlformats.org/officeDocument/2006/relationships/theme" Target="/ppt/slideMasters/theme/theme1.xml" Id="Rbc410399c4ab44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87a12492214f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b56b427914d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0739865394b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66766a7f649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792e37d294a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4410a3db049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ca962b1214b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eff6893e542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B-S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B-S HOLDING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BECH-SØRENSEN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Lønnåsen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930 485 144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B-S HOLDING AS</a:t>
            </a:r>
          </a:p>
        </p:txBody>
      </p:sp>
    </p:spTree>
  </p:cSld>
  <p:clrMapOvr>
    <a:masterClrMapping xmlns:a="http://schemas.openxmlformats.org/drawingml/2006/main"/>
  </p:clrMapOvr>
</p:sld>
</file>