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4da6d71b5246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02ca75c7334755"/>
  </p:sldMasterIdLst>
  <p:sldIdLst>
    <p:sldId xmlns:r="http://schemas.openxmlformats.org/officeDocument/2006/relationships" id="256" r:id="R08ad6a5bc6df44a6"/>
    <p:sldId xmlns:r="http://schemas.openxmlformats.org/officeDocument/2006/relationships" id="257" r:id="R575d3e37c23a4ec0"/>
    <p:sldId xmlns:r="http://schemas.openxmlformats.org/officeDocument/2006/relationships" id="258" r:id="R66a2ca2f3cc346e0"/>
    <p:sldId xmlns:r="http://schemas.openxmlformats.org/officeDocument/2006/relationships" id="259" r:id="R369a2f15d1a146ed"/>
    <p:sldId xmlns:r="http://schemas.openxmlformats.org/officeDocument/2006/relationships" id="260" r:id="R2678dd6744a44396"/>
    <p:sldId xmlns:r="http://schemas.openxmlformats.org/officeDocument/2006/relationships" id="261" r:id="Rf12f089a37b34292"/>
    <p:sldId xmlns:r="http://schemas.openxmlformats.org/officeDocument/2006/relationships" id="262" r:id="Rad81e844d5dd49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2ca75c7334755" /><Relationship Type="http://schemas.openxmlformats.org/officeDocument/2006/relationships/slide" Target="/ppt/slides/slide1.xml" Id="R08ad6a5bc6df44a6" /><Relationship Type="http://schemas.openxmlformats.org/officeDocument/2006/relationships/slide" Target="/ppt/slides/slide2.xml" Id="R575d3e37c23a4ec0" /><Relationship Type="http://schemas.openxmlformats.org/officeDocument/2006/relationships/slide" Target="/ppt/slides/slide3.xml" Id="R66a2ca2f3cc346e0" /><Relationship Type="http://schemas.openxmlformats.org/officeDocument/2006/relationships/slide" Target="/ppt/slides/slide4.xml" Id="R369a2f15d1a146ed" /><Relationship Type="http://schemas.openxmlformats.org/officeDocument/2006/relationships/slide" Target="/ppt/slides/slide5.xml" Id="R2678dd6744a44396" /><Relationship Type="http://schemas.openxmlformats.org/officeDocument/2006/relationships/slide" Target="/ppt/slides/slide6.xml" Id="Rf12f089a37b34292" /><Relationship Type="http://schemas.openxmlformats.org/officeDocument/2006/relationships/slide" Target="/ppt/slides/slide7.xml" Id="Rad81e844d5dd49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eb80d785d446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c0f2a4249438c" /><Relationship Type="http://schemas.openxmlformats.org/officeDocument/2006/relationships/theme" Target="/ppt/slideMasters/theme/theme1.xml" Id="R31e812eae4fd49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9c0f2a424943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d5021360b4c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e9c815c824e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b96ee9f6b48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8bb531caf4a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4fd1bfa1c4a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63fbce0fe4f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32ea7e1ed4e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RAVNEBERG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RAVNEBERG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RAVNEBERG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RAVNEBERG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RAVNEBERG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RAVNEBERG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RAVNEBERG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ANDRÉ RAVNEBERG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RAVNEBERG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RAVNEBERG HOLDING AS</a:t>
            </a:r>
          </a:p>
        </p:txBody>
      </p:sp>
    </p:spTree>
  </p:cSld>
  <p:clrMapOvr>
    <a:masterClrMapping xmlns:a="http://schemas.openxmlformats.org/drawingml/2006/main"/>
  </p:clrMapOvr>
</p:sld>
</file>