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7a2668732647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8d6c3aea1e4fce"/>
  </p:sldMasterIdLst>
  <p:sldIdLst>
    <p:sldId xmlns:r="http://schemas.openxmlformats.org/officeDocument/2006/relationships" id="256" r:id="R975bb5ffb92c4e89"/>
    <p:sldId xmlns:r="http://schemas.openxmlformats.org/officeDocument/2006/relationships" id="257" r:id="R9e10f548614046b1"/>
    <p:sldId xmlns:r="http://schemas.openxmlformats.org/officeDocument/2006/relationships" id="258" r:id="Re3110686a886482a"/>
    <p:sldId xmlns:r="http://schemas.openxmlformats.org/officeDocument/2006/relationships" id="259" r:id="R2b632aca23c6442a"/>
    <p:sldId xmlns:r="http://schemas.openxmlformats.org/officeDocument/2006/relationships" id="260" r:id="Rc76e18c4517045a2"/>
    <p:sldId xmlns:r="http://schemas.openxmlformats.org/officeDocument/2006/relationships" id="261" r:id="R3b80c6da3d7e416a"/>
    <p:sldId xmlns:r="http://schemas.openxmlformats.org/officeDocument/2006/relationships" id="262" r:id="Rd76cbe03df7a40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8d6c3aea1e4fce" /><Relationship Type="http://schemas.openxmlformats.org/officeDocument/2006/relationships/slide" Target="/ppt/slides/slide1.xml" Id="R975bb5ffb92c4e89" /><Relationship Type="http://schemas.openxmlformats.org/officeDocument/2006/relationships/slide" Target="/ppt/slides/slide2.xml" Id="R9e10f548614046b1" /><Relationship Type="http://schemas.openxmlformats.org/officeDocument/2006/relationships/slide" Target="/ppt/slides/slide3.xml" Id="Re3110686a886482a" /><Relationship Type="http://schemas.openxmlformats.org/officeDocument/2006/relationships/slide" Target="/ppt/slides/slide4.xml" Id="R2b632aca23c6442a" /><Relationship Type="http://schemas.openxmlformats.org/officeDocument/2006/relationships/slide" Target="/ppt/slides/slide5.xml" Id="Rc76e18c4517045a2" /><Relationship Type="http://schemas.openxmlformats.org/officeDocument/2006/relationships/slide" Target="/ppt/slides/slide6.xml" Id="R3b80c6da3d7e416a" /><Relationship Type="http://schemas.openxmlformats.org/officeDocument/2006/relationships/slide" Target="/ppt/slides/slide7.xml" Id="Rd76cbe03df7a40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9a1c16579746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2cd5da0924436" /><Relationship Type="http://schemas.openxmlformats.org/officeDocument/2006/relationships/theme" Target="/ppt/slideMasters/theme/theme1.xml" Id="Rb4aab8c61de140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e2cd5da09244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8fe25019f43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ea331a01f44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b205902ab4d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4365584b14e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c5c566ca841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e4967e6b44b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55e66fda443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RAVNEBERG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RAVNEBERG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RAVNEBERG JØRGEN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Frognerveien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930 472 921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