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ea69c7d4b44c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b313daaa44070"/>
  </p:sldMasterIdLst>
  <p:sldIdLst>
    <p:sldId xmlns:r="http://schemas.openxmlformats.org/officeDocument/2006/relationships" id="256" r:id="R861b192f7e554096"/>
    <p:sldId xmlns:r="http://schemas.openxmlformats.org/officeDocument/2006/relationships" id="257" r:id="R5677c1b6d1334970"/>
    <p:sldId xmlns:r="http://schemas.openxmlformats.org/officeDocument/2006/relationships" id="258" r:id="R49c174f2da734611"/>
    <p:sldId xmlns:r="http://schemas.openxmlformats.org/officeDocument/2006/relationships" id="259" r:id="Rabd29433f8aa408a"/>
    <p:sldId xmlns:r="http://schemas.openxmlformats.org/officeDocument/2006/relationships" id="260" r:id="Rd8db144fe56a40a5"/>
    <p:sldId xmlns:r="http://schemas.openxmlformats.org/officeDocument/2006/relationships" id="261" r:id="Re44685ce16354ba7"/>
    <p:sldId xmlns:r="http://schemas.openxmlformats.org/officeDocument/2006/relationships" id="262" r:id="Re8c49c958aff4f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b313daaa44070" /><Relationship Type="http://schemas.openxmlformats.org/officeDocument/2006/relationships/slide" Target="/ppt/slides/slide1.xml" Id="R861b192f7e554096" /><Relationship Type="http://schemas.openxmlformats.org/officeDocument/2006/relationships/slide" Target="/ppt/slides/slide2.xml" Id="R5677c1b6d1334970" /><Relationship Type="http://schemas.openxmlformats.org/officeDocument/2006/relationships/slide" Target="/ppt/slides/slide3.xml" Id="R49c174f2da734611" /><Relationship Type="http://schemas.openxmlformats.org/officeDocument/2006/relationships/slide" Target="/ppt/slides/slide4.xml" Id="Rabd29433f8aa408a" /><Relationship Type="http://schemas.openxmlformats.org/officeDocument/2006/relationships/slide" Target="/ppt/slides/slide5.xml" Id="Rd8db144fe56a40a5" /><Relationship Type="http://schemas.openxmlformats.org/officeDocument/2006/relationships/slide" Target="/ppt/slides/slide6.xml" Id="Re44685ce16354ba7" /><Relationship Type="http://schemas.openxmlformats.org/officeDocument/2006/relationships/slide" Target="/ppt/slides/slide7.xml" Id="Re8c49c958aff4f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571cbd07c4a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7fe24083f40fc" /><Relationship Type="http://schemas.openxmlformats.org/officeDocument/2006/relationships/theme" Target="/ppt/slideMasters/theme/theme1.xml" Id="R5d8af20f64b54f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c7fe24083f40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cb4fc59734b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07587b058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9b3bf1e4948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2254ddf7a45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407e89f3d4d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8fb5e0bd44d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9e931c01247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TROND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