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240e37a8ab43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daafc044c74a7f"/>
  </p:sldMasterIdLst>
  <p:sldIdLst>
    <p:sldId xmlns:r="http://schemas.openxmlformats.org/officeDocument/2006/relationships" id="256" r:id="R8451c575a8a24d82"/>
    <p:sldId xmlns:r="http://schemas.openxmlformats.org/officeDocument/2006/relationships" id="257" r:id="R02d86f883a4e457d"/>
    <p:sldId xmlns:r="http://schemas.openxmlformats.org/officeDocument/2006/relationships" id="258" r:id="R71140b1dde2749ef"/>
    <p:sldId xmlns:r="http://schemas.openxmlformats.org/officeDocument/2006/relationships" id="259" r:id="Rcc2191989fa04a12"/>
    <p:sldId xmlns:r="http://schemas.openxmlformats.org/officeDocument/2006/relationships" id="260" r:id="R8b579d67908b4ce3"/>
    <p:sldId xmlns:r="http://schemas.openxmlformats.org/officeDocument/2006/relationships" id="261" r:id="R4d95822cbc104253"/>
    <p:sldId xmlns:r="http://schemas.openxmlformats.org/officeDocument/2006/relationships" id="262" r:id="R0c2012d3968e4c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daafc044c74a7f" /><Relationship Type="http://schemas.openxmlformats.org/officeDocument/2006/relationships/slide" Target="/ppt/slides/slide1.xml" Id="R8451c575a8a24d82" /><Relationship Type="http://schemas.openxmlformats.org/officeDocument/2006/relationships/slide" Target="/ppt/slides/slide2.xml" Id="R02d86f883a4e457d" /><Relationship Type="http://schemas.openxmlformats.org/officeDocument/2006/relationships/slide" Target="/ppt/slides/slide3.xml" Id="R71140b1dde2749ef" /><Relationship Type="http://schemas.openxmlformats.org/officeDocument/2006/relationships/slide" Target="/ppt/slides/slide4.xml" Id="Rcc2191989fa04a12" /><Relationship Type="http://schemas.openxmlformats.org/officeDocument/2006/relationships/slide" Target="/ppt/slides/slide5.xml" Id="R8b579d67908b4ce3" /><Relationship Type="http://schemas.openxmlformats.org/officeDocument/2006/relationships/slide" Target="/ppt/slides/slide6.xml" Id="R4d95822cbc104253" /><Relationship Type="http://schemas.openxmlformats.org/officeDocument/2006/relationships/slide" Target="/ppt/slides/slide7.xml" Id="R0c2012d3968e4c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fecace21244a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612ba9c1a4928" /><Relationship Type="http://schemas.openxmlformats.org/officeDocument/2006/relationships/theme" Target="/ppt/slideMasters/theme/theme1.xml" Id="R004e9e5a687149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6612ba9c1a49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2eeb000d14d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67f7ecb7d44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3ee5626014f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6ee7e46b443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7268a98774b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ca485784242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ae4f2dbae41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PLATINA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PLATINA REGNSKAP AS ble etablert [år] og holder til i Skodje.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1 168 609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365 078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AMLIEN FAGERVOLL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Storsætervegen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6260 Skodje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930 463 914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