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8d68deb49d40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058582481344f3"/>
  </p:sldMasterIdLst>
  <p:sldIdLst>
    <p:sldId xmlns:r="http://schemas.openxmlformats.org/officeDocument/2006/relationships" id="256" r:id="Rf64c18239f36473b"/>
    <p:sldId xmlns:r="http://schemas.openxmlformats.org/officeDocument/2006/relationships" id="257" r:id="R46e58b0dc1b54457"/>
    <p:sldId xmlns:r="http://schemas.openxmlformats.org/officeDocument/2006/relationships" id="258" r:id="R35d1d83d1e4f4174"/>
    <p:sldId xmlns:r="http://schemas.openxmlformats.org/officeDocument/2006/relationships" id="259" r:id="R366218d7b1244817"/>
    <p:sldId xmlns:r="http://schemas.openxmlformats.org/officeDocument/2006/relationships" id="260" r:id="R424f3d3ec3274dbd"/>
    <p:sldId xmlns:r="http://schemas.openxmlformats.org/officeDocument/2006/relationships" id="261" r:id="R88ac9aebde7e47f2"/>
    <p:sldId xmlns:r="http://schemas.openxmlformats.org/officeDocument/2006/relationships" id="262" r:id="Rba7e397990384b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058582481344f3" /><Relationship Type="http://schemas.openxmlformats.org/officeDocument/2006/relationships/slide" Target="/ppt/slides/slide1.xml" Id="Rf64c18239f36473b" /><Relationship Type="http://schemas.openxmlformats.org/officeDocument/2006/relationships/slide" Target="/ppt/slides/slide2.xml" Id="R46e58b0dc1b54457" /><Relationship Type="http://schemas.openxmlformats.org/officeDocument/2006/relationships/slide" Target="/ppt/slides/slide3.xml" Id="R35d1d83d1e4f4174" /><Relationship Type="http://schemas.openxmlformats.org/officeDocument/2006/relationships/slide" Target="/ppt/slides/slide4.xml" Id="R366218d7b1244817" /><Relationship Type="http://schemas.openxmlformats.org/officeDocument/2006/relationships/slide" Target="/ppt/slides/slide5.xml" Id="R424f3d3ec3274dbd" /><Relationship Type="http://schemas.openxmlformats.org/officeDocument/2006/relationships/slide" Target="/ppt/slides/slide6.xml" Id="R88ac9aebde7e47f2" /><Relationship Type="http://schemas.openxmlformats.org/officeDocument/2006/relationships/slide" Target="/ppt/slides/slide7.xml" Id="Rba7e397990384b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09824f7c5444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ee6d5aa3d44e9" /><Relationship Type="http://schemas.openxmlformats.org/officeDocument/2006/relationships/theme" Target="/ppt/slideMasters/theme/theme1.xml" Id="Rc02b9730d53a4c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2ee6d5aa3d44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816528b8748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232097b7043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b3a4823b14c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d44a47c6c41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e7d3742b745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701eb367444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de6df8e5744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ALBATROS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ALBATROS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307 415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1 428 566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 JEAN-CHRISTOPHE G 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Jean Christophe MARIE, Grønlandsleiret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930 463 779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ALBATROS AS</a:t>
            </a:r>
          </a:p>
        </p:txBody>
      </p:sp>
    </p:spTree>
  </p:cSld>
  <p:clrMapOvr>
    <a:masterClrMapping xmlns:a="http://schemas.openxmlformats.org/drawingml/2006/main"/>
  </p:clrMapOvr>
</p:sld>
</file>