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3db99c576b4b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cf150f5f04550"/>
  </p:sldMasterIdLst>
  <p:sldIdLst>
    <p:sldId xmlns:r="http://schemas.openxmlformats.org/officeDocument/2006/relationships" id="256" r:id="Rc073afcf09174d7d"/>
    <p:sldId xmlns:r="http://schemas.openxmlformats.org/officeDocument/2006/relationships" id="257" r:id="Rd508157170b9419a"/>
    <p:sldId xmlns:r="http://schemas.openxmlformats.org/officeDocument/2006/relationships" id="258" r:id="R0451da44a54a473e"/>
    <p:sldId xmlns:r="http://schemas.openxmlformats.org/officeDocument/2006/relationships" id="259" r:id="Rf2811b74bb594bb8"/>
    <p:sldId xmlns:r="http://schemas.openxmlformats.org/officeDocument/2006/relationships" id="260" r:id="R0fb6b34de916425a"/>
    <p:sldId xmlns:r="http://schemas.openxmlformats.org/officeDocument/2006/relationships" id="261" r:id="Rc6591fc9d5d2438c"/>
    <p:sldId xmlns:r="http://schemas.openxmlformats.org/officeDocument/2006/relationships" id="262" r:id="Rf5737757dff144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cf150f5f04550" /><Relationship Type="http://schemas.openxmlformats.org/officeDocument/2006/relationships/slide" Target="/ppt/slides/slide1.xml" Id="Rc073afcf09174d7d" /><Relationship Type="http://schemas.openxmlformats.org/officeDocument/2006/relationships/slide" Target="/ppt/slides/slide2.xml" Id="Rd508157170b9419a" /><Relationship Type="http://schemas.openxmlformats.org/officeDocument/2006/relationships/slide" Target="/ppt/slides/slide3.xml" Id="R0451da44a54a473e" /><Relationship Type="http://schemas.openxmlformats.org/officeDocument/2006/relationships/slide" Target="/ppt/slides/slide4.xml" Id="Rf2811b74bb594bb8" /><Relationship Type="http://schemas.openxmlformats.org/officeDocument/2006/relationships/slide" Target="/ppt/slides/slide5.xml" Id="R0fb6b34de916425a" /><Relationship Type="http://schemas.openxmlformats.org/officeDocument/2006/relationships/slide" Target="/ppt/slides/slide6.xml" Id="Rc6591fc9d5d2438c" /><Relationship Type="http://schemas.openxmlformats.org/officeDocument/2006/relationships/slide" Target="/ppt/slides/slide7.xml" Id="Rf5737757dff144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9326d43904e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2dee2a4824db1" /><Relationship Type="http://schemas.openxmlformats.org/officeDocument/2006/relationships/theme" Target="/ppt/slideMasters/theme/theme1.xml" Id="Rd9872eb76c9545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52dee2a4824d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5569ae3b848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e0a64a9cd4d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4b2071ab34a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5a9a792db40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71c0fcb7c4e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4fe912f2940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8ac52f1e348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MOJ-INVEST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MOJ-INVEST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3 233 409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Måssåhatten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