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c52415cae47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84dd5be7be441e"/>
  </p:sldMasterIdLst>
  <p:sldIdLst>
    <p:sldId xmlns:r="http://schemas.openxmlformats.org/officeDocument/2006/relationships" id="256" r:id="R530c80e6ef43461f"/>
    <p:sldId xmlns:r="http://schemas.openxmlformats.org/officeDocument/2006/relationships" id="257" r:id="Rd75e1b1bf0e84224"/>
    <p:sldId xmlns:r="http://schemas.openxmlformats.org/officeDocument/2006/relationships" id="258" r:id="R5f8a1a4cce8d4929"/>
    <p:sldId xmlns:r="http://schemas.openxmlformats.org/officeDocument/2006/relationships" id="259" r:id="R1a14caed603648c4"/>
    <p:sldId xmlns:r="http://schemas.openxmlformats.org/officeDocument/2006/relationships" id="260" r:id="Ra2a00c93b89349f8"/>
    <p:sldId xmlns:r="http://schemas.openxmlformats.org/officeDocument/2006/relationships" id="261" r:id="Rb98fb712064e4d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4dd5be7be441e" /><Relationship Type="http://schemas.openxmlformats.org/officeDocument/2006/relationships/slide" Target="/ppt/slides/slide1.xml" Id="R530c80e6ef43461f" /><Relationship Type="http://schemas.openxmlformats.org/officeDocument/2006/relationships/slide" Target="/ppt/slides/slide2.xml" Id="Rd75e1b1bf0e84224" /><Relationship Type="http://schemas.openxmlformats.org/officeDocument/2006/relationships/slide" Target="/ppt/slides/slide3.xml" Id="R5f8a1a4cce8d4929" /><Relationship Type="http://schemas.openxmlformats.org/officeDocument/2006/relationships/slide" Target="/ppt/slides/slide4.xml" Id="R1a14caed603648c4" /><Relationship Type="http://schemas.openxmlformats.org/officeDocument/2006/relationships/slide" Target="/ppt/slides/slide5.xml" Id="Ra2a00c93b89349f8" /><Relationship Type="http://schemas.openxmlformats.org/officeDocument/2006/relationships/slide" Target="/ppt/slides/slide6.xml" Id="Rb98fb712064e4d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d6ecde7b7842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883584fa14db1" /><Relationship Type="http://schemas.openxmlformats.org/officeDocument/2006/relationships/theme" Target="/ppt/slideMasters/theme/theme1.xml" Id="R6e768ed218ba49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a883584fa14d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8bccbf0e54a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ad3f985fc47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9095c606042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526ec077144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e5e857ef141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ae415fe00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