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aca84a80f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7163546ff34e82"/>
  </p:sldMasterIdLst>
  <p:sldIdLst>
    <p:sldId xmlns:r="http://schemas.openxmlformats.org/officeDocument/2006/relationships" id="256" r:id="R4bdfe7b462e64581"/>
    <p:sldId xmlns:r="http://schemas.openxmlformats.org/officeDocument/2006/relationships" id="257" r:id="R6de67677f6074809"/>
    <p:sldId xmlns:r="http://schemas.openxmlformats.org/officeDocument/2006/relationships" id="258" r:id="R5abfa181f28a44d6"/>
    <p:sldId xmlns:r="http://schemas.openxmlformats.org/officeDocument/2006/relationships" id="259" r:id="Rdde378f7793a416e"/>
    <p:sldId xmlns:r="http://schemas.openxmlformats.org/officeDocument/2006/relationships" id="260" r:id="Raa0b6f24439c4697"/>
    <p:sldId xmlns:r="http://schemas.openxmlformats.org/officeDocument/2006/relationships" id="261" r:id="Re2c88233e8cf418c"/>
    <p:sldId xmlns:r="http://schemas.openxmlformats.org/officeDocument/2006/relationships" id="262" r:id="Rc2675bf5b7aa4d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163546ff34e82" /><Relationship Type="http://schemas.openxmlformats.org/officeDocument/2006/relationships/slide" Target="/ppt/slides/slide1.xml" Id="R4bdfe7b462e64581" /><Relationship Type="http://schemas.openxmlformats.org/officeDocument/2006/relationships/slide" Target="/ppt/slides/slide2.xml" Id="R6de67677f6074809" /><Relationship Type="http://schemas.openxmlformats.org/officeDocument/2006/relationships/slide" Target="/ppt/slides/slide3.xml" Id="R5abfa181f28a44d6" /><Relationship Type="http://schemas.openxmlformats.org/officeDocument/2006/relationships/slide" Target="/ppt/slides/slide4.xml" Id="Rdde378f7793a416e" /><Relationship Type="http://schemas.openxmlformats.org/officeDocument/2006/relationships/slide" Target="/ppt/slides/slide5.xml" Id="Raa0b6f24439c4697" /><Relationship Type="http://schemas.openxmlformats.org/officeDocument/2006/relationships/slide" Target="/ppt/slides/slide6.xml" Id="Re2c88233e8cf418c" /><Relationship Type="http://schemas.openxmlformats.org/officeDocument/2006/relationships/slide" Target="/ppt/slides/slide7.xml" Id="Rc2675bf5b7aa4d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7884e737f44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1aba1eacc4386" /><Relationship Type="http://schemas.openxmlformats.org/officeDocument/2006/relationships/theme" Target="/ppt/slideMasters/theme/theme1.xml" Id="R16d98a3dd48e45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81aba1eacc43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18df8322c45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50e12628f49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e0cb7616f46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816922db042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a1f6ea5f64c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ea33e7f044f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8526c779f4a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