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fa7c6697243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4b973656042ae"/>
  </p:sldMasterIdLst>
  <p:sldIdLst>
    <p:sldId xmlns:r="http://schemas.openxmlformats.org/officeDocument/2006/relationships" id="256" r:id="R431f8bd415af4afb"/>
    <p:sldId xmlns:r="http://schemas.openxmlformats.org/officeDocument/2006/relationships" id="257" r:id="Rc7ed0bd3be3b48c4"/>
    <p:sldId xmlns:r="http://schemas.openxmlformats.org/officeDocument/2006/relationships" id="258" r:id="Rdb92372be60c4eff"/>
    <p:sldId xmlns:r="http://schemas.openxmlformats.org/officeDocument/2006/relationships" id="259" r:id="Rccb3ee5eac984dfd"/>
    <p:sldId xmlns:r="http://schemas.openxmlformats.org/officeDocument/2006/relationships" id="260" r:id="R9a69a1f165bd4edc"/>
    <p:sldId xmlns:r="http://schemas.openxmlformats.org/officeDocument/2006/relationships" id="261" r:id="Ref91617ab015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4b973656042ae" /><Relationship Type="http://schemas.openxmlformats.org/officeDocument/2006/relationships/slide" Target="/ppt/slides/slide1.xml" Id="R431f8bd415af4afb" /><Relationship Type="http://schemas.openxmlformats.org/officeDocument/2006/relationships/slide" Target="/ppt/slides/slide2.xml" Id="Rc7ed0bd3be3b48c4" /><Relationship Type="http://schemas.openxmlformats.org/officeDocument/2006/relationships/slide" Target="/ppt/slides/slide3.xml" Id="Rdb92372be60c4eff" /><Relationship Type="http://schemas.openxmlformats.org/officeDocument/2006/relationships/slide" Target="/ppt/slides/slide4.xml" Id="Rccb3ee5eac984dfd" /><Relationship Type="http://schemas.openxmlformats.org/officeDocument/2006/relationships/slide" Target="/ppt/slides/slide5.xml" Id="R9a69a1f165bd4edc" /><Relationship Type="http://schemas.openxmlformats.org/officeDocument/2006/relationships/slide" Target="/ppt/slides/slide6.xml" Id="Ref91617ab015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79cdafce5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84a8983e94fd6" /><Relationship Type="http://schemas.openxmlformats.org/officeDocument/2006/relationships/theme" Target="/ppt/slideMasters/theme/theme1.xml" Id="R1851225a49db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84a8983e94f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cf95dcb7c48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0989867d6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ec726a82f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ec98585484b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299341a6741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f872bc6c243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